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63" r:id="rId2"/>
    <p:sldId id="291" r:id="rId3"/>
    <p:sldId id="293" r:id="rId4"/>
    <p:sldId id="295" r:id="rId5"/>
    <p:sldId id="310" r:id="rId6"/>
    <p:sldId id="311" r:id="rId7"/>
    <p:sldId id="294" r:id="rId8"/>
    <p:sldId id="300" r:id="rId9"/>
    <p:sldId id="304" r:id="rId10"/>
    <p:sldId id="306" r:id="rId11"/>
    <p:sldId id="301" r:id="rId12"/>
    <p:sldId id="313" r:id="rId13"/>
    <p:sldId id="314" r:id="rId14"/>
    <p:sldId id="315" r:id="rId15"/>
    <p:sldId id="302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326" r:id="rId27"/>
    <p:sldId id="327" r:id="rId28"/>
    <p:sldId id="329" r:id="rId29"/>
    <p:sldId id="330" r:id="rId3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B649"/>
    <a:srgbClr val="F8A02B"/>
    <a:srgbClr val="1EA176"/>
    <a:srgbClr val="EE414D"/>
    <a:srgbClr val="39A063"/>
    <a:srgbClr val="25604D"/>
    <a:srgbClr val="102238"/>
    <a:srgbClr val="0B819E"/>
    <a:srgbClr val="1B8AD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744" autoAdjust="0"/>
  </p:normalViewPr>
  <p:slideViewPr>
    <p:cSldViewPr snapToGrid="0">
      <p:cViewPr varScale="1">
        <p:scale>
          <a:sx n="53" d="100"/>
          <a:sy n="53" d="100"/>
        </p:scale>
        <p:origin x="117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ESTRADA ACEVEDO" userId="762d22d7-bf27-46d2-aa84-e8738c799aa5" providerId="ADAL" clId="{B92DEFAA-EC38-4F44-9963-36D04D689DB2}"/>
    <pc:docChg chg="undo redo custSel addSld delSld modSld sldOrd">
      <pc:chgData name="DANIEL ESTRADA ACEVEDO" userId="762d22d7-bf27-46d2-aa84-e8738c799aa5" providerId="ADAL" clId="{B92DEFAA-EC38-4F44-9963-36D04D689DB2}" dt="2023-05-20T14:22:32.877" v="7460" actId="6549"/>
      <pc:docMkLst>
        <pc:docMk/>
      </pc:docMkLst>
      <pc:sldChg chg="del">
        <pc:chgData name="DANIEL ESTRADA ACEVEDO" userId="762d22d7-bf27-46d2-aa84-e8738c799aa5" providerId="ADAL" clId="{B92DEFAA-EC38-4F44-9963-36D04D689DB2}" dt="2023-05-20T12:08:09.671" v="5980" actId="47"/>
        <pc:sldMkLst>
          <pc:docMk/>
          <pc:sldMk cId="3205877693" sldId="258"/>
        </pc:sldMkLst>
      </pc:sldChg>
      <pc:sldChg chg="modSp mod">
        <pc:chgData name="DANIEL ESTRADA ACEVEDO" userId="762d22d7-bf27-46d2-aa84-e8738c799aa5" providerId="ADAL" clId="{B92DEFAA-EC38-4F44-9963-36D04D689DB2}" dt="2023-05-20T14:22:32.877" v="7460" actId="6549"/>
        <pc:sldMkLst>
          <pc:docMk/>
          <pc:sldMk cId="1322729816" sldId="263"/>
        </pc:sldMkLst>
        <pc:spChg chg="mod">
          <ac:chgData name="DANIEL ESTRADA ACEVEDO" userId="762d22d7-bf27-46d2-aa84-e8738c799aa5" providerId="ADAL" clId="{B92DEFAA-EC38-4F44-9963-36D04D689DB2}" dt="2023-05-20T14:22:02.947" v="7454" actId="208"/>
          <ac:spMkLst>
            <pc:docMk/>
            <pc:sldMk cId="1322729816" sldId="263"/>
            <ac:spMk id="3" creationId="{1FD473DE-7A1D-8D74-B88A-F8B594576A28}"/>
          </ac:spMkLst>
        </pc:spChg>
        <pc:spChg chg="mod">
          <ac:chgData name="DANIEL ESTRADA ACEVEDO" userId="762d22d7-bf27-46d2-aa84-e8738c799aa5" providerId="ADAL" clId="{B92DEFAA-EC38-4F44-9963-36D04D689DB2}" dt="2023-05-20T14:22:32.877" v="7460" actId="6549"/>
          <ac:spMkLst>
            <pc:docMk/>
            <pc:sldMk cId="1322729816" sldId="263"/>
            <ac:spMk id="4" creationId="{38AF8231-328F-4F94-B860-6C6C7ECE1DA5}"/>
          </ac:spMkLst>
        </pc:spChg>
        <pc:spChg chg="mod">
          <ac:chgData name="DANIEL ESTRADA ACEVEDO" userId="762d22d7-bf27-46d2-aa84-e8738c799aa5" providerId="ADAL" clId="{B92DEFAA-EC38-4F44-9963-36D04D689DB2}" dt="2023-05-20T09:27:19.323" v="1699" actId="1035"/>
          <ac:spMkLst>
            <pc:docMk/>
            <pc:sldMk cId="1322729816" sldId="263"/>
            <ac:spMk id="6" creationId="{319F3DFF-30DA-3D0D-23D1-0E251E44F9A7}"/>
          </ac:spMkLst>
        </pc:spChg>
      </pc:sldChg>
      <pc:sldChg chg="del">
        <pc:chgData name="DANIEL ESTRADA ACEVEDO" userId="762d22d7-bf27-46d2-aa84-e8738c799aa5" providerId="ADAL" clId="{B92DEFAA-EC38-4F44-9963-36D04D689DB2}" dt="2023-05-20T12:08:14.395" v="5984" actId="47"/>
        <pc:sldMkLst>
          <pc:docMk/>
          <pc:sldMk cId="3256840514" sldId="275"/>
        </pc:sldMkLst>
      </pc:sldChg>
      <pc:sldChg chg="del">
        <pc:chgData name="DANIEL ESTRADA ACEVEDO" userId="762d22d7-bf27-46d2-aa84-e8738c799aa5" providerId="ADAL" clId="{B92DEFAA-EC38-4F44-9963-36D04D689DB2}" dt="2023-05-20T12:08:13.348" v="5983" actId="47"/>
        <pc:sldMkLst>
          <pc:docMk/>
          <pc:sldMk cId="4111401160" sldId="276"/>
        </pc:sldMkLst>
      </pc:sldChg>
      <pc:sldChg chg="del">
        <pc:chgData name="DANIEL ESTRADA ACEVEDO" userId="762d22d7-bf27-46d2-aa84-e8738c799aa5" providerId="ADAL" clId="{B92DEFAA-EC38-4F44-9963-36D04D689DB2}" dt="2023-05-20T12:08:15.081" v="5985" actId="47"/>
        <pc:sldMkLst>
          <pc:docMk/>
          <pc:sldMk cId="1484313607" sldId="277"/>
        </pc:sldMkLst>
      </pc:sldChg>
      <pc:sldChg chg="del">
        <pc:chgData name="DANIEL ESTRADA ACEVEDO" userId="762d22d7-bf27-46d2-aa84-e8738c799aa5" providerId="ADAL" clId="{B92DEFAA-EC38-4F44-9963-36D04D689DB2}" dt="2023-05-20T12:08:15.560" v="5986" actId="47"/>
        <pc:sldMkLst>
          <pc:docMk/>
          <pc:sldMk cId="3523021084" sldId="278"/>
        </pc:sldMkLst>
      </pc:sldChg>
      <pc:sldChg chg="del">
        <pc:chgData name="DANIEL ESTRADA ACEVEDO" userId="762d22d7-bf27-46d2-aa84-e8738c799aa5" providerId="ADAL" clId="{B92DEFAA-EC38-4F44-9963-36D04D689DB2}" dt="2023-05-20T12:08:16.276" v="5987" actId="47"/>
        <pc:sldMkLst>
          <pc:docMk/>
          <pc:sldMk cId="40215669" sldId="279"/>
        </pc:sldMkLst>
      </pc:sldChg>
      <pc:sldChg chg="del">
        <pc:chgData name="DANIEL ESTRADA ACEVEDO" userId="762d22d7-bf27-46d2-aa84-e8738c799aa5" providerId="ADAL" clId="{B92DEFAA-EC38-4F44-9963-36D04D689DB2}" dt="2023-05-20T12:08:16.990" v="5988" actId="47"/>
        <pc:sldMkLst>
          <pc:docMk/>
          <pc:sldMk cId="171659656" sldId="282"/>
        </pc:sldMkLst>
      </pc:sldChg>
      <pc:sldChg chg="del">
        <pc:chgData name="DANIEL ESTRADA ACEVEDO" userId="762d22d7-bf27-46d2-aa84-e8738c799aa5" providerId="ADAL" clId="{B92DEFAA-EC38-4F44-9963-36D04D689DB2}" dt="2023-05-20T12:08:22.834" v="5989" actId="47"/>
        <pc:sldMkLst>
          <pc:docMk/>
          <pc:sldMk cId="2588239278" sldId="283"/>
        </pc:sldMkLst>
      </pc:sldChg>
      <pc:sldChg chg="del">
        <pc:chgData name="DANIEL ESTRADA ACEVEDO" userId="762d22d7-bf27-46d2-aa84-e8738c799aa5" providerId="ADAL" clId="{B92DEFAA-EC38-4F44-9963-36D04D689DB2}" dt="2023-05-20T12:08:25.119" v="5991" actId="47"/>
        <pc:sldMkLst>
          <pc:docMk/>
          <pc:sldMk cId="3809704636" sldId="284"/>
        </pc:sldMkLst>
      </pc:sldChg>
      <pc:sldChg chg="del">
        <pc:chgData name="DANIEL ESTRADA ACEVEDO" userId="762d22d7-bf27-46d2-aa84-e8738c799aa5" providerId="ADAL" clId="{B92DEFAA-EC38-4F44-9963-36D04D689DB2}" dt="2023-05-20T12:08:25.770" v="5992" actId="47"/>
        <pc:sldMkLst>
          <pc:docMk/>
          <pc:sldMk cId="1051379475" sldId="285"/>
        </pc:sldMkLst>
      </pc:sldChg>
      <pc:sldChg chg="del">
        <pc:chgData name="DANIEL ESTRADA ACEVEDO" userId="762d22d7-bf27-46d2-aa84-e8738c799aa5" providerId="ADAL" clId="{B92DEFAA-EC38-4F44-9963-36D04D689DB2}" dt="2023-05-20T12:08:24.172" v="5990" actId="47"/>
        <pc:sldMkLst>
          <pc:docMk/>
          <pc:sldMk cId="3330297739" sldId="286"/>
        </pc:sldMkLst>
      </pc:sldChg>
      <pc:sldChg chg="del">
        <pc:chgData name="DANIEL ESTRADA ACEVEDO" userId="762d22d7-bf27-46d2-aa84-e8738c799aa5" providerId="ADAL" clId="{B92DEFAA-EC38-4F44-9963-36D04D689DB2}" dt="2023-05-20T12:08:27.243" v="5993" actId="47"/>
        <pc:sldMkLst>
          <pc:docMk/>
          <pc:sldMk cId="2418744646" sldId="287"/>
        </pc:sldMkLst>
      </pc:sldChg>
      <pc:sldChg chg="del">
        <pc:chgData name="DANIEL ESTRADA ACEVEDO" userId="762d22d7-bf27-46d2-aa84-e8738c799aa5" providerId="ADAL" clId="{B92DEFAA-EC38-4F44-9963-36D04D689DB2}" dt="2023-05-20T12:08:28.269" v="5994" actId="47"/>
        <pc:sldMkLst>
          <pc:docMk/>
          <pc:sldMk cId="1800281975" sldId="288"/>
        </pc:sldMkLst>
      </pc:sldChg>
      <pc:sldChg chg="del">
        <pc:chgData name="DANIEL ESTRADA ACEVEDO" userId="762d22d7-bf27-46d2-aa84-e8738c799aa5" providerId="ADAL" clId="{B92DEFAA-EC38-4F44-9963-36D04D689DB2}" dt="2023-05-20T12:08:11.277" v="5982" actId="47"/>
        <pc:sldMkLst>
          <pc:docMk/>
          <pc:sldMk cId="3114651035" sldId="289"/>
        </pc:sldMkLst>
      </pc:sldChg>
      <pc:sldChg chg="del">
        <pc:chgData name="DANIEL ESTRADA ACEVEDO" userId="762d22d7-bf27-46d2-aa84-e8738c799aa5" providerId="ADAL" clId="{B92DEFAA-EC38-4F44-9963-36D04D689DB2}" dt="2023-05-20T12:08:10.664" v="5981" actId="47"/>
        <pc:sldMkLst>
          <pc:docMk/>
          <pc:sldMk cId="108543521" sldId="290"/>
        </pc:sldMkLst>
      </pc:sldChg>
      <pc:sldChg chg="delSp modSp mod">
        <pc:chgData name="DANIEL ESTRADA ACEVEDO" userId="762d22d7-bf27-46d2-aa84-e8738c799aa5" providerId="ADAL" clId="{B92DEFAA-EC38-4F44-9963-36D04D689DB2}" dt="2023-05-20T14:19:32.618" v="7421"/>
        <pc:sldMkLst>
          <pc:docMk/>
          <pc:sldMk cId="3977875092" sldId="291"/>
        </pc:sldMkLst>
        <pc:spChg chg="mod">
          <ac:chgData name="DANIEL ESTRADA ACEVEDO" userId="762d22d7-bf27-46d2-aa84-e8738c799aa5" providerId="ADAL" clId="{B92DEFAA-EC38-4F44-9963-36D04D689DB2}" dt="2023-05-20T14:15:10.866" v="7367"/>
          <ac:spMkLst>
            <pc:docMk/>
            <pc:sldMk cId="3977875092" sldId="291"/>
            <ac:spMk id="5" creationId="{24415D82-F27B-444C-9FF8-AAA3D9D23E6D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3977875092" sldId="291"/>
            <ac:spMk id="6" creationId="{A3FCB4DE-5A65-D374-CCC9-F1A122C779BF}"/>
          </ac:spMkLst>
        </pc:spChg>
        <pc:spChg chg="mod">
          <ac:chgData name="DANIEL ESTRADA ACEVEDO" userId="762d22d7-bf27-46d2-aa84-e8738c799aa5" providerId="ADAL" clId="{B92DEFAA-EC38-4F44-9963-36D04D689DB2}" dt="2023-05-20T14:02:58.985" v="7316" actId="20577"/>
          <ac:spMkLst>
            <pc:docMk/>
            <pc:sldMk cId="3977875092" sldId="291"/>
            <ac:spMk id="8" creationId="{2091E5E8-5AE3-DF80-16B2-1A1E11F4E0EA}"/>
          </ac:spMkLst>
        </pc:spChg>
        <pc:spChg chg="del">
          <ac:chgData name="DANIEL ESTRADA ACEVEDO" userId="762d22d7-bf27-46d2-aa84-e8738c799aa5" providerId="ADAL" clId="{B92DEFAA-EC38-4F44-9963-36D04D689DB2}" dt="2023-05-19T16:04:43.753" v="710" actId="478"/>
          <ac:spMkLst>
            <pc:docMk/>
            <pc:sldMk cId="3977875092" sldId="291"/>
            <ac:spMk id="9" creationId="{33E9626C-722E-A961-4AAA-B0F10D0375D8}"/>
          </ac:spMkLst>
        </pc:spChg>
      </pc:sldChg>
      <pc:sldChg chg="modSp mod">
        <pc:chgData name="DANIEL ESTRADA ACEVEDO" userId="762d22d7-bf27-46d2-aa84-e8738c799aa5" providerId="ADAL" clId="{B92DEFAA-EC38-4F44-9963-36D04D689DB2}" dt="2023-05-20T14:19:32.618" v="7421"/>
        <pc:sldMkLst>
          <pc:docMk/>
          <pc:sldMk cId="3277593393" sldId="293"/>
        </pc:sldMkLst>
        <pc:spChg chg="mod">
          <ac:chgData name="DANIEL ESTRADA ACEVEDO" userId="762d22d7-bf27-46d2-aa84-e8738c799aa5" providerId="ADAL" clId="{B92DEFAA-EC38-4F44-9963-36D04D689DB2}" dt="2023-05-20T14:15:10.866" v="7367"/>
          <ac:spMkLst>
            <pc:docMk/>
            <pc:sldMk cId="3277593393" sldId="293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3277593393" sldId="293"/>
            <ac:spMk id="9" creationId="{AA0C7D5F-318F-8D00-4065-6838004147EB}"/>
          </ac:spMkLst>
        </pc:spChg>
      </pc:sldChg>
      <pc:sldChg chg="addSp delSp modSp mod modAnim">
        <pc:chgData name="DANIEL ESTRADA ACEVEDO" userId="762d22d7-bf27-46d2-aa84-e8738c799aa5" providerId="ADAL" clId="{B92DEFAA-EC38-4F44-9963-36D04D689DB2}" dt="2023-05-20T14:19:32.618" v="7421"/>
        <pc:sldMkLst>
          <pc:docMk/>
          <pc:sldMk cId="1526685688" sldId="294"/>
        </pc:sldMkLst>
        <pc:spChg chg="del">
          <ac:chgData name="DANIEL ESTRADA ACEVEDO" userId="762d22d7-bf27-46d2-aa84-e8738c799aa5" providerId="ADAL" clId="{B92DEFAA-EC38-4F44-9963-36D04D689DB2}" dt="2023-05-19T16:09:34.646" v="806" actId="478"/>
          <ac:spMkLst>
            <pc:docMk/>
            <pc:sldMk cId="1526685688" sldId="294"/>
            <ac:spMk id="3" creationId="{CF90848D-2276-668C-EF94-7EE8E90919D6}"/>
          </ac:spMkLst>
        </pc:spChg>
        <pc:spChg chg="del">
          <ac:chgData name="DANIEL ESTRADA ACEVEDO" userId="762d22d7-bf27-46d2-aa84-e8738c799aa5" providerId="ADAL" clId="{B92DEFAA-EC38-4F44-9963-36D04D689DB2}" dt="2023-05-19T16:09:34.646" v="806" actId="478"/>
          <ac:spMkLst>
            <pc:docMk/>
            <pc:sldMk cId="1526685688" sldId="294"/>
            <ac:spMk id="4" creationId="{0A5172D6-AE6F-9124-C2C1-703501AB8897}"/>
          </ac:spMkLst>
        </pc:spChg>
        <pc:spChg chg="mod">
          <ac:chgData name="DANIEL ESTRADA ACEVEDO" userId="762d22d7-bf27-46d2-aa84-e8738c799aa5" providerId="ADAL" clId="{B92DEFAA-EC38-4F44-9963-36D04D689DB2}" dt="2023-05-20T14:15:10.866" v="7367"/>
          <ac:spMkLst>
            <pc:docMk/>
            <pc:sldMk cId="1526685688" sldId="294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1526685688" sldId="294"/>
            <ac:spMk id="9" creationId="{AA0C7D5F-318F-8D00-4065-6838004147EB}"/>
          </ac:spMkLst>
        </pc:spChg>
        <pc:spChg chg="del">
          <ac:chgData name="DANIEL ESTRADA ACEVEDO" userId="762d22d7-bf27-46d2-aa84-e8738c799aa5" providerId="ADAL" clId="{B92DEFAA-EC38-4F44-9963-36D04D689DB2}" dt="2023-05-19T16:09:34.646" v="806" actId="478"/>
          <ac:spMkLst>
            <pc:docMk/>
            <pc:sldMk cId="1526685688" sldId="294"/>
            <ac:spMk id="10" creationId="{3885F764-2AF9-29B6-B8AE-881DC1D15617}"/>
          </ac:spMkLst>
        </pc:spChg>
        <pc:spChg chg="del">
          <ac:chgData name="DANIEL ESTRADA ACEVEDO" userId="762d22d7-bf27-46d2-aa84-e8738c799aa5" providerId="ADAL" clId="{B92DEFAA-EC38-4F44-9963-36D04D689DB2}" dt="2023-05-19T16:07:52.537" v="716" actId="478"/>
          <ac:spMkLst>
            <pc:docMk/>
            <pc:sldMk cId="1526685688" sldId="294"/>
            <ac:spMk id="11" creationId="{71E37052-4E14-7EA4-F078-7667D077B65F}"/>
          </ac:spMkLst>
        </pc:spChg>
        <pc:spChg chg="del">
          <ac:chgData name="DANIEL ESTRADA ACEVEDO" userId="762d22d7-bf27-46d2-aa84-e8738c799aa5" providerId="ADAL" clId="{B92DEFAA-EC38-4F44-9963-36D04D689DB2}" dt="2023-05-19T16:07:52.537" v="716" actId="478"/>
          <ac:spMkLst>
            <pc:docMk/>
            <pc:sldMk cId="1526685688" sldId="294"/>
            <ac:spMk id="12" creationId="{1511D93D-73D5-374E-CD81-0FE03FA62DD4}"/>
          </ac:spMkLst>
        </pc:spChg>
        <pc:spChg chg="add mod">
          <ac:chgData name="DANIEL ESTRADA ACEVEDO" userId="762d22d7-bf27-46d2-aa84-e8738c799aa5" providerId="ADAL" clId="{B92DEFAA-EC38-4F44-9963-36D04D689DB2}" dt="2023-05-19T16:09:47.472" v="809" actId="208"/>
          <ac:spMkLst>
            <pc:docMk/>
            <pc:sldMk cId="1526685688" sldId="294"/>
            <ac:spMk id="15" creationId="{4FDD05EE-E0E4-5DF2-956B-07DB0A0B7380}"/>
          </ac:spMkLst>
        </pc:spChg>
        <pc:spChg chg="mod">
          <ac:chgData name="DANIEL ESTRADA ACEVEDO" userId="762d22d7-bf27-46d2-aa84-e8738c799aa5" providerId="ADAL" clId="{B92DEFAA-EC38-4F44-9963-36D04D689DB2}" dt="2023-05-19T17:03:56.992" v="1394" actId="20577"/>
          <ac:spMkLst>
            <pc:docMk/>
            <pc:sldMk cId="1526685688" sldId="294"/>
            <ac:spMk id="18" creationId="{1A7AAF08-E8E2-E3B8-C936-B7223E8A503A}"/>
          </ac:spMkLst>
        </pc:spChg>
        <pc:spChg chg="add mod">
          <ac:chgData name="DANIEL ESTRADA ACEVEDO" userId="762d22d7-bf27-46d2-aa84-e8738c799aa5" providerId="ADAL" clId="{B92DEFAA-EC38-4F44-9963-36D04D689DB2}" dt="2023-05-19T17:03:27.270" v="1365" actId="208"/>
          <ac:spMkLst>
            <pc:docMk/>
            <pc:sldMk cId="1526685688" sldId="294"/>
            <ac:spMk id="21" creationId="{36400BC2-842F-F39C-34B7-34AEB805E6B4}"/>
          </ac:spMkLst>
        </pc:spChg>
        <pc:spChg chg="add mod">
          <ac:chgData name="DANIEL ESTRADA ACEVEDO" userId="762d22d7-bf27-46d2-aa84-e8738c799aa5" providerId="ADAL" clId="{B92DEFAA-EC38-4F44-9963-36D04D689DB2}" dt="2023-05-19T16:09:34.869" v="807"/>
          <ac:spMkLst>
            <pc:docMk/>
            <pc:sldMk cId="1526685688" sldId="294"/>
            <ac:spMk id="23" creationId="{FE96948D-DF38-DA0F-A37B-739F20ACA1B4}"/>
          </ac:spMkLst>
        </pc:spChg>
        <pc:spChg chg="add mod">
          <ac:chgData name="DANIEL ESTRADA ACEVEDO" userId="762d22d7-bf27-46d2-aa84-e8738c799aa5" providerId="ADAL" clId="{B92DEFAA-EC38-4F44-9963-36D04D689DB2}" dt="2023-05-19T17:03:20.460" v="1363" actId="208"/>
          <ac:spMkLst>
            <pc:docMk/>
            <pc:sldMk cId="1526685688" sldId="294"/>
            <ac:spMk id="24" creationId="{2F7943EB-E3F9-B2F7-012F-19CB50968908}"/>
          </ac:spMkLst>
        </pc:spChg>
        <pc:spChg chg="mod">
          <ac:chgData name="DANIEL ESTRADA ACEVEDO" userId="762d22d7-bf27-46d2-aa84-e8738c799aa5" providerId="ADAL" clId="{B92DEFAA-EC38-4F44-9963-36D04D689DB2}" dt="2023-05-19T17:09:09.210" v="1558" actId="14100"/>
          <ac:spMkLst>
            <pc:docMk/>
            <pc:sldMk cId="1526685688" sldId="294"/>
            <ac:spMk id="25" creationId="{EFEEC719-F2FA-0677-F638-F5C814888402}"/>
          </ac:spMkLst>
        </pc:spChg>
        <pc:spChg chg="mod">
          <ac:chgData name="DANIEL ESTRADA ACEVEDO" userId="762d22d7-bf27-46d2-aa84-e8738c799aa5" providerId="ADAL" clId="{B92DEFAA-EC38-4F44-9963-36D04D689DB2}" dt="2023-05-19T17:09:09.210" v="1558" actId="14100"/>
          <ac:spMkLst>
            <pc:docMk/>
            <pc:sldMk cId="1526685688" sldId="294"/>
            <ac:spMk id="27" creationId="{54A6083B-45CF-9B8F-A79A-8BA45033B1C1}"/>
          </ac:spMkLst>
        </pc:spChg>
        <pc:spChg chg="mod">
          <ac:chgData name="DANIEL ESTRADA ACEVEDO" userId="762d22d7-bf27-46d2-aa84-e8738c799aa5" providerId="ADAL" clId="{B92DEFAA-EC38-4F44-9963-36D04D689DB2}" dt="2023-05-19T17:09:09.210" v="1558" actId="14100"/>
          <ac:spMkLst>
            <pc:docMk/>
            <pc:sldMk cId="1526685688" sldId="294"/>
            <ac:spMk id="28" creationId="{10C5E9CD-FCB5-C1D5-6DCD-40E5C0668CAB}"/>
          </ac:spMkLst>
        </pc:spChg>
        <pc:spChg chg="mod">
          <ac:chgData name="DANIEL ESTRADA ACEVEDO" userId="762d22d7-bf27-46d2-aa84-e8738c799aa5" providerId="ADAL" clId="{B92DEFAA-EC38-4F44-9963-36D04D689DB2}" dt="2023-05-19T17:09:09.210" v="1558" actId="14100"/>
          <ac:spMkLst>
            <pc:docMk/>
            <pc:sldMk cId="1526685688" sldId="294"/>
            <ac:spMk id="29" creationId="{CFA5CCA6-DAC6-36D4-E7A2-CD1E1E0B9264}"/>
          </ac:spMkLst>
        </pc:spChg>
        <pc:spChg chg="add mod">
          <ac:chgData name="DANIEL ESTRADA ACEVEDO" userId="762d22d7-bf27-46d2-aa84-e8738c799aa5" providerId="ADAL" clId="{B92DEFAA-EC38-4F44-9963-36D04D689DB2}" dt="2023-05-19T17:08:29.006" v="1552" actId="14100"/>
          <ac:spMkLst>
            <pc:docMk/>
            <pc:sldMk cId="1526685688" sldId="294"/>
            <ac:spMk id="30" creationId="{2BA8EAB6-6B9E-7F6A-81A8-616D47B8DA46}"/>
          </ac:spMkLst>
        </pc:spChg>
        <pc:spChg chg="mod">
          <ac:chgData name="DANIEL ESTRADA ACEVEDO" userId="762d22d7-bf27-46d2-aa84-e8738c799aa5" providerId="ADAL" clId="{B92DEFAA-EC38-4F44-9963-36D04D689DB2}" dt="2023-05-19T17:09:09.210" v="1558" actId="14100"/>
          <ac:spMkLst>
            <pc:docMk/>
            <pc:sldMk cId="1526685688" sldId="294"/>
            <ac:spMk id="32" creationId="{4BA642EF-C39D-D6BF-44C9-9DD3C1D35C38}"/>
          </ac:spMkLst>
        </pc:spChg>
        <pc:spChg chg="mod">
          <ac:chgData name="DANIEL ESTRADA ACEVEDO" userId="762d22d7-bf27-46d2-aa84-e8738c799aa5" providerId="ADAL" clId="{B92DEFAA-EC38-4F44-9963-36D04D689DB2}" dt="2023-05-19T17:09:09.210" v="1558" actId="14100"/>
          <ac:spMkLst>
            <pc:docMk/>
            <pc:sldMk cId="1526685688" sldId="294"/>
            <ac:spMk id="34" creationId="{F352298C-8B07-9E95-E98F-DAE4A4310D24}"/>
          </ac:spMkLst>
        </pc:spChg>
        <pc:spChg chg="mod">
          <ac:chgData name="DANIEL ESTRADA ACEVEDO" userId="762d22d7-bf27-46d2-aa84-e8738c799aa5" providerId="ADAL" clId="{B92DEFAA-EC38-4F44-9963-36D04D689DB2}" dt="2023-05-19T17:09:09.210" v="1558" actId="14100"/>
          <ac:spMkLst>
            <pc:docMk/>
            <pc:sldMk cId="1526685688" sldId="294"/>
            <ac:spMk id="36" creationId="{EB62A5F3-4D9A-6BD4-9286-DEDB3226EDF7}"/>
          </ac:spMkLst>
        </pc:spChg>
        <pc:spChg chg="add mod">
          <ac:chgData name="DANIEL ESTRADA ACEVEDO" userId="762d22d7-bf27-46d2-aa84-e8738c799aa5" providerId="ADAL" clId="{B92DEFAA-EC38-4F44-9963-36D04D689DB2}" dt="2023-05-19T17:09:27.890" v="1567" actId="1035"/>
          <ac:spMkLst>
            <pc:docMk/>
            <pc:sldMk cId="1526685688" sldId="294"/>
            <ac:spMk id="40" creationId="{C0C416E8-7B96-BB91-897A-688C4EB32BC1}"/>
          </ac:spMkLst>
        </pc:spChg>
        <pc:spChg chg="add mod">
          <ac:chgData name="DANIEL ESTRADA ACEVEDO" userId="762d22d7-bf27-46d2-aa84-e8738c799aa5" providerId="ADAL" clId="{B92DEFAA-EC38-4F44-9963-36D04D689DB2}" dt="2023-05-19T17:05:16.545" v="1397" actId="164"/>
          <ac:spMkLst>
            <pc:docMk/>
            <pc:sldMk cId="1526685688" sldId="294"/>
            <ac:spMk id="41" creationId="{AF87248D-8F73-B24F-C6FC-69081B2EECC2}"/>
          </ac:spMkLst>
        </pc:spChg>
        <pc:spChg chg="add mod">
          <ac:chgData name="DANIEL ESTRADA ACEVEDO" userId="762d22d7-bf27-46d2-aa84-e8738c799aa5" providerId="ADAL" clId="{B92DEFAA-EC38-4F44-9963-36D04D689DB2}" dt="2023-05-19T17:09:36.047" v="1575" actId="1036"/>
          <ac:spMkLst>
            <pc:docMk/>
            <pc:sldMk cId="1526685688" sldId="294"/>
            <ac:spMk id="42" creationId="{202AB1A1-A4B0-79E2-D290-199D95D0AEFF}"/>
          </ac:spMkLst>
        </pc:spChg>
        <pc:spChg chg="add mod">
          <ac:chgData name="DANIEL ESTRADA ACEVEDO" userId="762d22d7-bf27-46d2-aa84-e8738c799aa5" providerId="ADAL" clId="{B92DEFAA-EC38-4F44-9963-36D04D689DB2}" dt="2023-05-19T17:08:29.006" v="1552" actId="14100"/>
          <ac:spMkLst>
            <pc:docMk/>
            <pc:sldMk cId="1526685688" sldId="294"/>
            <ac:spMk id="43" creationId="{115A78E0-546F-D844-4FBF-758066F4AF94}"/>
          </ac:spMkLst>
        </pc:spChg>
        <pc:spChg chg="add mod">
          <ac:chgData name="DANIEL ESTRADA ACEVEDO" userId="762d22d7-bf27-46d2-aa84-e8738c799aa5" providerId="ADAL" clId="{B92DEFAA-EC38-4F44-9963-36D04D689DB2}" dt="2023-05-19T17:08:29.006" v="1552" actId="14100"/>
          <ac:spMkLst>
            <pc:docMk/>
            <pc:sldMk cId="1526685688" sldId="294"/>
            <ac:spMk id="44" creationId="{AF409352-BC15-0C82-46D0-4B4FDDC8A30B}"/>
          </ac:spMkLst>
        </pc:spChg>
        <pc:grpChg chg="mod">
          <ac:chgData name="DANIEL ESTRADA ACEVEDO" userId="762d22d7-bf27-46d2-aa84-e8738c799aa5" providerId="ADAL" clId="{B92DEFAA-EC38-4F44-9963-36D04D689DB2}" dt="2023-05-19T17:09:14.249" v="1559" actId="404"/>
          <ac:grpSpMkLst>
            <pc:docMk/>
            <pc:sldMk cId="1526685688" sldId="294"/>
            <ac:grpSpMk id="37" creationId="{9AB8263D-2A4F-711D-0330-184D1F13436D}"/>
          </ac:grpSpMkLst>
        </pc:grpChg>
        <pc:grpChg chg="add mod">
          <ac:chgData name="DANIEL ESTRADA ACEVEDO" userId="762d22d7-bf27-46d2-aa84-e8738c799aa5" providerId="ADAL" clId="{B92DEFAA-EC38-4F44-9963-36D04D689DB2}" dt="2023-05-19T17:05:16.545" v="1397" actId="164"/>
          <ac:grpSpMkLst>
            <pc:docMk/>
            <pc:sldMk cId="1526685688" sldId="294"/>
            <ac:grpSpMk id="45" creationId="{F4C28A90-BC6A-55A3-7086-A4F1B42171F0}"/>
          </ac:grpSpMkLst>
        </pc:grpChg>
        <pc:picChg chg="mod">
          <ac:chgData name="DANIEL ESTRADA ACEVEDO" userId="762d22d7-bf27-46d2-aa84-e8738c799aa5" providerId="ADAL" clId="{B92DEFAA-EC38-4F44-9963-36D04D689DB2}" dt="2023-05-19T17:09:09.210" v="1558" actId="14100"/>
          <ac:picMkLst>
            <pc:docMk/>
            <pc:sldMk cId="1526685688" sldId="294"/>
            <ac:picMk id="13" creationId="{E9EE0C86-2431-ADD0-22C4-8E6E4205859F}"/>
          </ac:picMkLst>
        </pc:picChg>
        <pc:picChg chg="mod">
          <ac:chgData name="DANIEL ESTRADA ACEVEDO" userId="762d22d7-bf27-46d2-aa84-e8738c799aa5" providerId="ADAL" clId="{B92DEFAA-EC38-4F44-9963-36D04D689DB2}" dt="2023-05-19T17:09:09.210" v="1558" actId="14100"/>
          <ac:picMkLst>
            <pc:docMk/>
            <pc:sldMk cId="1526685688" sldId="294"/>
            <ac:picMk id="14" creationId="{688E65FA-6A11-4E79-641D-B464CF99C5CF}"/>
          </ac:picMkLst>
        </pc:picChg>
        <pc:picChg chg="mod">
          <ac:chgData name="DANIEL ESTRADA ACEVEDO" userId="762d22d7-bf27-46d2-aa84-e8738c799aa5" providerId="ADAL" clId="{B92DEFAA-EC38-4F44-9963-36D04D689DB2}" dt="2023-05-19T17:09:09.210" v="1558" actId="14100"/>
          <ac:picMkLst>
            <pc:docMk/>
            <pc:sldMk cId="1526685688" sldId="294"/>
            <ac:picMk id="19" creationId="{69483B03-661D-95B8-B92B-9BBF415C83E3}"/>
          </ac:picMkLst>
        </pc:picChg>
        <pc:picChg chg="mod">
          <ac:chgData name="DANIEL ESTRADA ACEVEDO" userId="762d22d7-bf27-46d2-aa84-e8738c799aa5" providerId="ADAL" clId="{B92DEFAA-EC38-4F44-9963-36D04D689DB2}" dt="2023-05-19T17:09:09.210" v="1558" actId="14100"/>
          <ac:picMkLst>
            <pc:docMk/>
            <pc:sldMk cId="1526685688" sldId="294"/>
            <ac:picMk id="20" creationId="{3EF22686-E162-F6DE-0B00-42E08CBC051D}"/>
          </ac:picMkLst>
        </pc:picChg>
        <pc:picChg chg="mod">
          <ac:chgData name="DANIEL ESTRADA ACEVEDO" userId="762d22d7-bf27-46d2-aa84-e8738c799aa5" providerId="ADAL" clId="{B92DEFAA-EC38-4F44-9963-36D04D689DB2}" dt="2023-05-19T17:09:09.210" v="1558" actId="14100"/>
          <ac:picMkLst>
            <pc:docMk/>
            <pc:sldMk cId="1526685688" sldId="294"/>
            <ac:picMk id="22" creationId="{6AAA5A65-0D24-9E9D-255C-B4908BCE845E}"/>
          </ac:picMkLst>
        </pc:picChg>
        <pc:picChg chg="mod">
          <ac:chgData name="DANIEL ESTRADA ACEVEDO" userId="762d22d7-bf27-46d2-aa84-e8738c799aa5" providerId="ADAL" clId="{B92DEFAA-EC38-4F44-9963-36D04D689DB2}" dt="2023-05-19T17:09:09.210" v="1558" actId="14100"/>
          <ac:picMkLst>
            <pc:docMk/>
            <pc:sldMk cId="1526685688" sldId="294"/>
            <ac:picMk id="31" creationId="{BA4754F6-ECCD-3694-461A-7A1105425751}"/>
          </ac:picMkLst>
        </pc:picChg>
        <pc:picChg chg="mod">
          <ac:chgData name="DANIEL ESTRADA ACEVEDO" userId="762d22d7-bf27-46d2-aa84-e8738c799aa5" providerId="ADAL" clId="{B92DEFAA-EC38-4F44-9963-36D04D689DB2}" dt="2023-05-19T17:09:09.210" v="1558" actId="14100"/>
          <ac:picMkLst>
            <pc:docMk/>
            <pc:sldMk cId="1526685688" sldId="294"/>
            <ac:picMk id="33" creationId="{62146736-6F61-A06B-22E3-7206707F453B}"/>
          </ac:picMkLst>
        </pc:picChg>
        <pc:picChg chg="mod">
          <ac:chgData name="DANIEL ESTRADA ACEVEDO" userId="762d22d7-bf27-46d2-aa84-e8738c799aa5" providerId="ADAL" clId="{B92DEFAA-EC38-4F44-9963-36D04D689DB2}" dt="2023-05-19T17:09:09.210" v="1558" actId="14100"/>
          <ac:picMkLst>
            <pc:docMk/>
            <pc:sldMk cId="1526685688" sldId="294"/>
            <ac:picMk id="38" creationId="{AA315BB5-F024-E507-C747-F53D791836C3}"/>
          </ac:picMkLst>
        </pc:picChg>
        <pc:picChg chg="mod">
          <ac:chgData name="DANIEL ESTRADA ACEVEDO" userId="762d22d7-bf27-46d2-aa84-e8738c799aa5" providerId="ADAL" clId="{B92DEFAA-EC38-4F44-9963-36D04D689DB2}" dt="2023-05-19T17:09:09.210" v="1558" actId="14100"/>
          <ac:picMkLst>
            <pc:docMk/>
            <pc:sldMk cId="1526685688" sldId="294"/>
            <ac:picMk id="39" creationId="{127785D0-D4B4-467B-671A-62E4BB1D5C8C}"/>
          </ac:picMkLst>
        </pc:picChg>
        <pc:cxnChg chg="add mod">
          <ac:chgData name="DANIEL ESTRADA ACEVEDO" userId="762d22d7-bf27-46d2-aa84-e8738c799aa5" providerId="ADAL" clId="{B92DEFAA-EC38-4F44-9963-36D04D689DB2}" dt="2023-05-19T17:09:27.890" v="1567" actId="1035"/>
          <ac:cxnSpMkLst>
            <pc:docMk/>
            <pc:sldMk cId="1526685688" sldId="294"/>
            <ac:cxnSpMk id="26" creationId="{40925076-DC52-9276-E4E4-E3D391AB3FDF}"/>
          </ac:cxnSpMkLst>
        </pc:cxnChg>
        <pc:cxnChg chg="add mod">
          <ac:chgData name="DANIEL ESTRADA ACEVEDO" userId="762d22d7-bf27-46d2-aa84-e8738c799aa5" providerId="ADAL" clId="{B92DEFAA-EC38-4F44-9963-36D04D689DB2}" dt="2023-05-19T17:09:36.047" v="1575" actId="1036"/>
          <ac:cxnSpMkLst>
            <pc:docMk/>
            <pc:sldMk cId="1526685688" sldId="294"/>
            <ac:cxnSpMk id="35" creationId="{FAC833CC-F64C-8643-54BD-04DCBE026727}"/>
          </ac:cxnSpMkLst>
        </pc:cxnChg>
      </pc:sldChg>
      <pc:sldChg chg="addSp delSp modSp mod">
        <pc:chgData name="DANIEL ESTRADA ACEVEDO" userId="762d22d7-bf27-46d2-aa84-e8738c799aa5" providerId="ADAL" clId="{B92DEFAA-EC38-4F44-9963-36D04D689DB2}" dt="2023-05-20T14:19:32.618" v="7421"/>
        <pc:sldMkLst>
          <pc:docMk/>
          <pc:sldMk cId="3153020388" sldId="295"/>
        </pc:sldMkLst>
        <pc:spChg chg="mod">
          <ac:chgData name="DANIEL ESTRADA ACEVEDO" userId="762d22d7-bf27-46d2-aa84-e8738c799aa5" providerId="ADAL" clId="{B92DEFAA-EC38-4F44-9963-36D04D689DB2}" dt="2023-05-19T16:09:20.003" v="805" actId="552"/>
          <ac:spMkLst>
            <pc:docMk/>
            <pc:sldMk cId="3153020388" sldId="295"/>
            <ac:spMk id="3" creationId="{CF90848D-2276-668C-EF94-7EE8E90919D6}"/>
          </ac:spMkLst>
        </pc:spChg>
        <pc:spChg chg="mod">
          <ac:chgData name="DANIEL ESTRADA ACEVEDO" userId="762d22d7-bf27-46d2-aa84-e8738c799aa5" providerId="ADAL" clId="{B92DEFAA-EC38-4F44-9963-36D04D689DB2}" dt="2023-05-19T16:09:20.003" v="805" actId="552"/>
          <ac:spMkLst>
            <pc:docMk/>
            <pc:sldMk cId="3153020388" sldId="295"/>
            <ac:spMk id="4" creationId="{0A5172D6-AE6F-9124-C2C1-703501AB8897}"/>
          </ac:spMkLst>
        </pc:spChg>
        <pc:spChg chg="mod">
          <ac:chgData name="DANIEL ESTRADA ACEVEDO" userId="762d22d7-bf27-46d2-aa84-e8738c799aa5" providerId="ADAL" clId="{B92DEFAA-EC38-4F44-9963-36D04D689DB2}" dt="2023-05-20T14:15:10.866" v="7367"/>
          <ac:spMkLst>
            <pc:docMk/>
            <pc:sldMk cId="3153020388" sldId="295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3153020388" sldId="295"/>
            <ac:spMk id="9" creationId="{AA0C7D5F-318F-8D00-4065-6838004147EB}"/>
          </ac:spMkLst>
        </pc:spChg>
        <pc:spChg chg="mod">
          <ac:chgData name="DANIEL ESTRADA ACEVEDO" userId="762d22d7-bf27-46d2-aa84-e8738c799aa5" providerId="ADAL" clId="{B92DEFAA-EC38-4F44-9963-36D04D689DB2}" dt="2023-05-19T16:09:20.003" v="805" actId="552"/>
          <ac:spMkLst>
            <pc:docMk/>
            <pc:sldMk cId="3153020388" sldId="295"/>
            <ac:spMk id="10" creationId="{3885F764-2AF9-29B6-B8AE-881DC1D15617}"/>
          </ac:spMkLst>
        </pc:spChg>
        <pc:spChg chg="del">
          <ac:chgData name="DANIEL ESTRADA ACEVEDO" userId="762d22d7-bf27-46d2-aa84-e8738c799aa5" providerId="ADAL" clId="{B92DEFAA-EC38-4F44-9963-36D04D689DB2}" dt="2023-05-19T16:07:57.232" v="717" actId="478"/>
          <ac:spMkLst>
            <pc:docMk/>
            <pc:sldMk cId="3153020388" sldId="295"/>
            <ac:spMk id="11" creationId="{71E37052-4E14-7EA4-F078-7667D077B65F}"/>
          </ac:spMkLst>
        </pc:spChg>
        <pc:spChg chg="del">
          <ac:chgData name="DANIEL ESTRADA ACEVEDO" userId="762d22d7-bf27-46d2-aa84-e8738c799aa5" providerId="ADAL" clId="{B92DEFAA-EC38-4F44-9963-36D04D689DB2}" dt="2023-05-19T16:07:57.232" v="717" actId="478"/>
          <ac:spMkLst>
            <pc:docMk/>
            <pc:sldMk cId="3153020388" sldId="295"/>
            <ac:spMk id="12" creationId="{1511D93D-73D5-374E-CD81-0FE03FA62DD4}"/>
          </ac:spMkLst>
        </pc:spChg>
        <pc:spChg chg="add mod">
          <ac:chgData name="DANIEL ESTRADA ACEVEDO" userId="762d22d7-bf27-46d2-aa84-e8738c799aa5" providerId="ADAL" clId="{B92DEFAA-EC38-4F44-9963-36D04D689DB2}" dt="2023-05-19T16:09:20.003" v="805" actId="552"/>
          <ac:spMkLst>
            <pc:docMk/>
            <pc:sldMk cId="3153020388" sldId="295"/>
            <ac:spMk id="13" creationId="{90047158-AD04-6E7E-D740-9288446EFBF6}"/>
          </ac:spMkLst>
        </pc:spChg>
      </pc:sldChg>
      <pc:sldChg chg="del">
        <pc:chgData name="DANIEL ESTRADA ACEVEDO" userId="762d22d7-bf27-46d2-aa84-e8738c799aa5" providerId="ADAL" clId="{B92DEFAA-EC38-4F44-9963-36D04D689DB2}" dt="2023-05-20T12:08:07.322" v="5978" actId="47"/>
        <pc:sldMkLst>
          <pc:docMk/>
          <pc:sldMk cId="45628578" sldId="296"/>
        </pc:sldMkLst>
      </pc:sldChg>
      <pc:sldChg chg="del">
        <pc:chgData name="DANIEL ESTRADA ACEVEDO" userId="762d22d7-bf27-46d2-aa84-e8738c799aa5" providerId="ADAL" clId="{B92DEFAA-EC38-4F44-9963-36D04D689DB2}" dt="2023-05-20T12:08:08.545" v="5979" actId="47"/>
        <pc:sldMkLst>
          <pc:docMk/>
          <pc:sldMk cId="3906088187" sldId="297"/>
        </pc:sldMkLst>
      </pc:sldChg>
      <pc:sldChg chg="delSp del mod">
        <pc:chgData name="DANIEL ESTRADA ACEVEDO" userId="762d22d7-bf27-46d2-aa84-e8738c799aa5" providerId="ADAL" clId="{B92DEFAA-EC38-4F44-9963-36D04D689DB2}" dt="2023-05-19T17:05:25.999" v="1399" actId="47"/>
        <pc:sldMkLst>
          <pc:docMk/>
          <pc:sldMk cId="135256459" sldId="299"/>
        </pc:sldMkLst>
        <pc:spChg chg="del">
          <ac:chgData name="DANIEL ESTRADA ACEVEDO" userId="762d22d7-bf27-46d2-aa84-e8738c799aa5" providerId="ADAL" clId="{B92DEFAA-EC38-4F44-9963-36D04D689DB2}" dt="2023-05-19T17:05:00.366" v="1395" actId="21"/>
          <ac:spMkLst>
            <pc:docMk/>
            <pc:sldMk cId="135256459" sldId="299"/>
            <ac:spMk id="15" creationId="{82F1ECC3-6261-37B7-4EA3-487E9D56F2A8}"/>
          </ac:spMkLst>
        </pc:spChg>
        <pc:spChg chg="del">
          <ac:chgData name="DANIEL ESTRADA ACEVEDO" userId="762d22d7-bf27-46d2-aa84-e8738c799aa5" providerId="ADAL" clId="{B92DEFAA-EC38-4F44-9963-36D04D689DB2}" dt="2023-05-19T17:05:00.366" v="1395" actId="21"/>
          <ac:spMkLst>
            <pc:docMk/>
            <pc:sldMk cId="135256459" sldId="299"/>
            <ac:spMk id="24" creationId="{112BC135-06C1-75F2-32AD-D53B7A21274F}"/>
          </ac:spMkLst>
        </pc:spChg>
        <pc:spChg chg="del">
          <ac:chgData name="DANIEL ESTRADA ACEVEDO" userId="762d22d7-bf27-46d2-aa84-e8738c799aa5" providerId="ADAL" clId="{B92DEFAA-EC38-4F44-9963-36D04D689DB2}" dt="2023-05-19T17:05:00.366" v="1395" actId="21"/>
          <ac:spMkLst>
            <pc:docMk/>
            <pc:sldMk cId="135256459" sldId="299"/>
            <ac:spMk id="26" creationId="{1B4CE3D0-E9F5-5469-C831-280E5E0B579C}"/>
          </ac:spMkLst>
        </pc:spChg>
        <pc:spChg chg="del">
          <ac:chgData name="DANIEL ESTRADA ACEVEDO" userId="762d22d7-bf27-46d2-aa84-e8738c799aa5" providerId="ADAL" clId="{B92DEFAA-EC38-4F44-9963-36D04D689DB2}" dt="2023-05-19T17:05:00.366" v="1395" actId="21"/>
          <ac:spMkLst>
            <pc:docMk/>
            <pc:sldMk cId="135256459" sldId="299"/>
            <ac:spMk id="30" creationId="{354DE968-AEEF-86A2-CC8A-3B1FA01A5014}"/>
          </ac:spMkLst>
        </pc:spChg>
        <pc:spChg chg="del">
          <ac:chgData name="DANIEL ESTRADA ACEVEDO" userId="762d22d7-bf27-46d2-aa84-e8738c799aa5" providerId="ADAL" clId="{B92DEFAA-EC38-4F44-9963-36D04D689DB2}" dt="2023-05-19T17:05:00.366" v="1395" actId="21"/>
          <ac:spMkLst>
            <pc:docMk/>
            <pc:sldMk cId="135256459" sldId="299"/>
            <ac:spMk id="57" creationId="{F3EEF46A-EC3A-F064-E4C1-5E835F1891E8}"/>
          </ac:spMkLst>
        </pc:spChg>
        <pc:spChg chg="del">
          <ac:chgData name="DANIEL ESTRADA ACEVEDO" userId="762d22d7-bf27-46d2-aa84-e8738c799aa5" providerId="ADAL" clId="{B92DEFAA-EC38-4F44-9963-36D04D689DB2}" dt="2023-05-19T17:05:00.366" v="1395" actId="21"/>
          <ac:spMkLst>
            <pc:docMk/>
            <pc:sldMk cId="135256459" sldId="299"/>
            <ac:spMk id="58" creationId="{84CB83FB-DB82-FD2F-473B-638C4B91F13E}"/>
          </ac:spMkLst>
        </pc:spChg>
        <pc:cxnChg chg="del">
          <ac:chgData name="DANIEL ESTRADA ACEVEDO" userId="762d22d7-bf27-46d2-aa84-e8738c799aa5" providerId="ADAL" clId="{B92DEFAA-EC38-4F44-9963-36D04D689DB2}" dt="2023-05-19T17:05:00.366" v="1395" actId="21"/>
          <ac:cxnSpMkLst>
            <pc:docMk/>
            <pc:sldMk cId="135256459" sldId="299"/>
            <ac:cxnSpMk id="21" creationId="{9AA370BC-4236-FFC2-4A17-2818BC66E376}"/>
          </ac:cxnSpMkLst>
        </pc:cxnChg>
        <pc:cxnChg chg="del">
          <ac:chgData name="DANIEL ESTRADA ACEVEDO" userId="762d22d7-bf27-46d2-aa84-e8738c799aa5" providerId="ADAL" clId="{B92DEFAA-EC38-4F44-9963-36D04D689DB2}" dt="2023-05-19T17:05:00.366" v="1395" actId="21"/>
          <ac:cxnSpMkLst>
            <pc:docMk/>
            <pc:sldMk cId="135256459" sldId="299"/>
            <ac:cxnSpMk id="41" creationId="{22FE2122-B744-A619-849B-F407819C3408}"/>
          </ac:cxnSpMkLst>
        </pc:cxnChg>
      </pc:sldChg>
      <pc:sldChg chg="addSp delSp modSp mod">
        <pc:chgData name="DANIEL ESTRADA ACEVEDO" userId="762d22d7-bf27-46d2-aa84-e8738c799aa5" providerId="ADAL" clId="{B92DEFAA-EC38-4F44-9963-36D04D689DB2}" dt="2023-05-20T14:19:32.618" v="7421"/>
        <pc:sldMkLst>
          <pc:docMk/>
          <pc:sldMk cId="2100381636" sldId="300"/>
        </pc:sldMkLst>
        <pc:spChg chg="del">
          <ac:chgData name="DANIEL ESTRADA ACEVEDO" userId="762d22d7-bf27-46d2-aa84-e8738c799aa5" providerId="ADAL" clId="{B92DEFAA-EC38-4F44-9963-36D04D689DB2}" dt="2023-05-19T17:10:05.681" v="1576" actId="478"/>
          <ac:spMkLst>
            <pc:docMk/>
            <pc:sldMk cId="2100381636" sldId="300"/>
            <ac:spMk id="3" creationId="{CF90848D-2276-668C-EF94-7EE8E90919D6}"/>
          </ac:spMkLst>
        </pc:spChg>
        <pc:spChg chg="del">
          <ac:chgData name="DANIEL ESTRADA ACEVEDO" userId="762d22d7-bf27-46d2-aa84-e8738c799aa5" providerId="ADAL" clId="{B92DEFAA-EC38-4F44-9963-36D04D689DB2}" dt="2023-05-19T17:10:05.681" v="1576" actId="478"/>
          <ac:spMkLst>
            <pc:docMk/>
            <pc:sldMk cId="2100381636" sldId="300"/>
            <ac:spMk id="4" creationId="{0A5172D6-AE6F-9124-C2C1-703501AB8897}"/>
          </ac:spMkLst>
        </pc:spChg>
        <pc:spChg chg="mod">
          <ac:chgData name="DANIEL ESTRADA ACEVEDO" userId="762d22d7-bf27-46d2-aa84-e8738c799aa5" providerId="ADAL" clId="{B92DEFAA-EC38-4F44-9963-36D04D689DB2}" dt="2023-05-20T09:40:35.818" v="1707"/>
          <ac:spMkLst>
            <pc:docMk/>
            <pc:sldMk cId="2100381636" sldId="300"/>
            <ac:spMk id="4" creationId="{E247DA96-5085-4D0F-82F6-E3D0B61C92BD}"/>
          </ac:spMkLst>
        </pc:spChg>
        <pc:spChg chg="mod">
          <ac:chgData name="DANIEL ESTRADA ACEVEDO" userId="762d22d7-bf27-46d2-aa84-e8738c799aa5" providerId="ADAL" clId="{B92DEFAA-EC38-4F44-9963-36D04D689DB2}" dt="2023-05-20T14:15:10.866" v="7367"/>
          <ac:spMkLst>
            <pc:docMk/>
            <pc:sldMk cId="2100381636" sldId="300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2100381636" sldId="300"/>
            <ac:spMk id="9" creationId="{AA0C7D5F-318F-8D00-4065-6838004147EB}"/>
          </ac:spMkLst>
        </pc:spChg>
        <pc:spChg chg="del">
          <ac:chgData name="DANIEL ESTRADA ACEVEDO" userId="762d22d7-bf27-46d2-aa84-e8738c799aa5" providerId="ADAL" clId="{B92DEFAA-EC38-4F44-9963-36D04D689DB2}" dt="2023-05-19T17:10:05.681" v="1576" actId="478"/>
          <ac:spMkLst>
            <pc:docMk/>
            <pc:sldMk cId="2100381636" sldId="300"/>
            <ac:spMk id="10" creationId="{3885F764-2AF9-29B6-B8AE-881DC1D15617}"/>
          </ac:spMkLst>
        </pc:spChg>
        <pc:spChg chg="del">
          <ac:chgData name="DANIEL ESTRADA ACEVEDO" userId="762d22d7-bf27-46d2-aa84-e8738c799aa5" providerId="ADAL" clId="{B92DEFAA-EC38-4F44-9963-36D04D689DB2}" dt="2023-05-19T17:10:05.681" v="1576" actId="478"/>
          <ac:spMkLst>
            <pc:docMk/>
            <pc:sldMk cId="2100381636" sldId="300"/>
            <ac:spMk id="11" creationId="{71E37052-4E14-7EA4-F078-7667D077B65F}"/>
          </ac:spMkLst>
        </pc:spChg>
        <pc:spChg chg="mod">
          <ac:chgData name="DANIEL ESTRADA ACEVEDO" userId="762d22d7-bf27-46d2-aa84-e8738c799aa5" providerId="ADAL" clId="{B92DEFAA-EC38-4F44-9963-36D04D689DB2}" dt="2023-05-20T09:40:35.818" v="1707"/>
          <ac:spMkLst>
            <pc:docMk/>
            <pc:sldMk cId="2100381636" sldId="300"/>
            <ac:spMk id="11" creationId="{764F22BE-5776-4E72-7304-49322C34FE9D}"/>
          </ac:spMkLst>
        </pc:spChg>
        <pc:spChg chg="del">
          <ac:chgData name="DANIEL ESTRADA ACEVEDO" userId="762d22d7-bf27-46d2-aa84-e8738c799aa5" providerId="ADAL" clId="{B92DEFAA-EC38-4F44-9963-36D04D689DB2}" dt="2023-05-19T17:10:05.681" v="1576" actId="478"/>
          <ac:spMkLst>
            <pc:docMk/>
            <pc:sldMk cId="2100381636" sldId="300"/>
            <ac:spMk id="12" creationId="{1511D93D-73D5-374E-CD81-0FE03FA62DD4}"/>
          </ac:spMkLst>
        </pc:spChg>
        <pc:spChg chg="add mod">
          <ac:chgData name="DANIEL ESTRADA ACEVEDO" userId="762d22d7-bf27-46d2-aa84-e8738c799aa5" providerId="ADAL" clId="{B92DEFAA-EC38-4F44-9963-36D04D689DB2}" dt="2023-05-19T17:10:05.938" v="1577"/>
          <ac:spMkLst>
            <pc:docMk/>
            <pc:sldMk cId="2100381636" sldId="300"/>
            <ac:spMk id="13" creationId="{D04F2E3B-BC33-EEF1-FD0F-5155A9E1F596}"/>
          </ac:spMkLst>
        </pc:spChg>
        <pc:spChg chg="add mod">
          <ac:chgData name="DANIEL ESTRADA ACEVEDO" userId="762d22d7-bf27-46d2-aa84-e8738c799aa5" providerId="ADAL" clId="{B92DEFAA-EC38-4F44-9963-36D04D689DB2}" dt="2023-05-20T09:43:44.074" v="1777" actId="208"/>
          <ac:spMkLst>
            <pc:docMk/>
            <pc:sldMk cId="2100381636" sldId="300"/>
            <ac:spMk id="14" creationId="{898AE049-C4C3-AA65-2D76-52487E03FB04}"/>
          </ac:spMkLst>
        </pc:spChg>
        <pc:spChg chg="add mod">
          <ac:chgData name="DANIEL ESTRADA ACEVEDO" userId="762d22d7-bf27-46d2-aa84-e8738c799aa5" providerId="ADAL" clId="{B92DEFAA-EC38-4F44-9963-36D04D689DB2}" dt="2023-05-20T09:43:38.321" v="1775" actId="208"/>
          <ac:spMkLst>
            <pc:docMk/>
            <pc:sldMk cId="2100381636" sldId="300"/>
            <ac:spMk id="15" creationId="{1E029A3E-56D4-6EC7-10E3-1C2BADAA711F}"/>
          </ac:spMkLst>
        </pc:spChg>
        <pc:spChg chg="add mod">
          <ac:chgData name="DANIEL ESTRADA ACEVEDO" userId="762d22d7-bf27-46d2-aa84-e8738c799aa5" providerId="ADAL" clId="{B92DEFAA-EC38-4F44-9963-36D04D689DB2}" dt="2023-05-19T17:10:05.938" v="1577"/>
          <ac:spMkLst>
            <pc:docMk/>
            <pc:sldMk cId="2100381636" sldId="300"/>
            <ac:spMk id="18" creationId="{C7C906DD-E79F-0601-D2ED-D2BC5B0A2A16}"/>
          </ac:spMkLst>
        </pc:spChg>
        <pc:spChg chg="add mod">
          <ac:chgData name="DANIEL ESTRADA ACEVEDO" userId="762d22d7-bf27-46d2-aa84-e8738c799aa5" providerId="ADAL" clId="{B92DEFAA-EC38-4F44-9963-36D04D689DB2}" dt="2023-05-20T09:45:05.552" v="1799" actId="1037"/>
          <ac:spMkLst>
            <pc:docMk/>
            <pc:sldMk cId="2100381636" sldId="300"/>
            <ac:spMk id="26" creationId="{42E3370D-35FB-9262-3841-0C20AEFBA28F}"/>
          </ac:spMkLst>
        </pc:spChg>
        <pc:grpChg chg="add del mod">
          <ac:chgData name="DANIEL ESTRADA ACEVEDO" userId="762d22d7-bf27-46d2-aa84-e8738c799aa5" providerId="ADAL" clId="{B92DEFAA-EC38-4F44-9963-36D04D689DB2}" dt="2023-05-20T09:40:43.928" v="1715" actId="478"/>
          <ac:grpSpMkLst>
            <pc:docMk/>
            <pc:sldMk cId="2100381636" sldId="300"/>
            <ac:grpSpMk id="3" creationId="{B532C9E8-60CC-8DC8-B920-97EF00033C2F}"/>
          </ac:grpSpMkLst>
        </pc:grpChg>
        <pc:grpChg chg="add mod">
          <ac:chgData name="DANIEL ESTRADA ACEVEDO" userId="762d22d7-bf27-46d2-aa84-e8738c799aa5" providerId="ADAL" clId="{B92DEFAA-EC38-4F44-9963-36D04D689DB2}" dt="2023-05-20T09:45:05.552" v="1799" actId="1037"/>
          <ac:grpSpMkLst>
            <pc:docMk/>
            <pc:sldMk cId="2100381636" sldId="300"/>
            <ac:grpSpMk id="24" creationId="{7BC8F129-390E-5A3C-3C41-86F2563811EF}"/>
          </ac:grpSpMkLst>
        </pc:grpChg>
        <pc:grpChg chg="add mod">
          <ac:chgData name="DANIEL ESTRADA ACEVEDO" userId="762d22d7-bf27-46d2-aa84-e8738c799aa5" providerId="ADAL" clId="{B92DEFAA-EC38-4F44-9963-36D04D689DB2}" dt="2023-05-20T09:45:05.552" v="1799" actId="1037"/>
          <ac:grpSpMkLst>
            <pc:docMk/>
            <pc:sldMk cId="2100381636" sldId="300"/>
            <ac:grpSpMk id="28" creationId="{A001D6CA-687F-FD52-8AC2-55D12E5373C8}"/>
          </ac:grpSpMkLst>
        </pc:grpChg>
        <pc:grpChg chg="add mod">
          <ac:chgData name="DANIEL ESTRADA ACEVEDO" userId="762d22d7-bf27-46d2-aa84-e8738c799aa5" providerId="ADAL" clId="{B92DEFAA-EC38-4F44-9963-36D04D689DB2}" dt="2023-05-20T10:16:38.366" v="2718" actId="1076"/>
          <ac:grpSpMkLst>
            <pc:docMk/>
            <pc:sldMk cId="2100381636" sldId="300"/>
            <ac:grpSpMk id="29" creationId="{477C40D5-6E31-BCFB-D2ED-0374B5FD0858}"/>
          </ac:grpSpMkLst>
        </pc:grpChg>
        <pc:picChg chg="mod">
          <ac:chgData name="DANIEL ESTRADA ACEVEDO" userId="762d22d7-bf27-46d2-aa84-e8738c799aa5" providerId="ADAL" clId="{B92DEFAA-EC38-4F44-9963-36D04D689DB2}" dt="2023-05-20T09:40:35.818" v="1707"/>
          <ac:picMkLst>
            <pc:docMk/>
            <pc:sldMk cId="2100381636" sldId="300"/>
            <ac:picMk id="10" creationId="{6BBD0E8E-C107-3E79-3DE4-8A9F72F32FB9}"/>
          </ac:picMkLst>
        </pc:picChg>
        <pc:picChg chg="add mod">
          <ac:chgData name="DANIEL ESTRADA ACEVEDO" userId="762d22d7-bf27-46d2-aa84-e8738c799aa5" providerId="ADAL" clId="{B92DEFAA-EC38-4F44-9963-36D04D689DB2}" dt="2023-05-20T09:45:05.552" v="1799" actId="1037"/>
          <ac:picMkLst>
            <pc:docMk/>
            <pc:sldMk cId="2100381636" sldId="300"/>
            <ac:picMk id="19" creationId="{6D15917D-0AFD-A01F-6789-95523F2C1933}"/>
          </ac:picMkLst>
        </pc:picChg>
        <pc:picChg chg="mod">
          <ac:chgData name="DANIEL ESTRADA ACEVEDO" userId="762d22d7-bf27-46d2-aa84-e8738c799aa5" providerId="ADAL" clId="{B92DEFAA-EC38-4F44-9963-36D04D689DB2}" dt="2023-05-20T09:45:05.552" v="1799" actId="1037"/>
          <ac:picMkLst>
            <pc:docMk/>
            <pc:sldMk cId="2100381636" sldId="300"/>
            <ac:picMk id="1026" creationId="{CA72FB6B-1BF8-A547-0CEA-6EE68B73D7B6}"/>
          </ac:picMkLst>
        </pc:picChg>
        <pc:picChg chg="add mod">
          <ac:chgData name="DANIEL ESTRADA ACEVEDO" userId="762d22d7-bf27-46d2-aa84-e8738c799aa5" providerId="ADAL" clId="{B92DEFAA-EC38-4F44-9963-36D04D689DB2}" dt="2023-05-20T10:13:03.230" v="2639" actId="1076"/>
          <ac:picMkLst>
            <pc:docMk/>
            <pc:sldMk cId="2100381636" sldId="300"/>
            <ac:picMk id="2050" creationId="{C7539DBC-269F-879E-AB00-7879D2D86959}"/>
          </ac:picMkLst>
        </pc:picChg>
        <pc:picChg chg="add mod">
          <ac:chgData name="DANIEL ESTRADA ACEVEDO" userId="762d22d7-bf27-46d2-aa84-e8738c799aa5" providerId="ADAL" clId="{B92DEFAA-EC38-4F44-9963-36D04D689DB2}" dt="2023-05-20T10:16:42.730" v="2719" actId="1076"/>
          <ac:picMkLst>
            <pc:docMk/>
            <pc:sldMk cId="2100381636" sldId="300"/>
            <ac:picMk id="2052" creationId="{E14666FE-535C-62B9-CE93-18A8C9A0C3D7}"/>
          </ac:picMkLst>
        </pc:picChg>
        <pc:picChg chg="add mod">
          <ac:chgData name="DANIEL ESTRADA ACEVEDO" userId="762d22d7-bf27-46d2-aa84-e8738c799aa5" providerId="ADAL" clId="{B92DEFAA-EC38-4F44-9963-36D04D689DB2}" dt="2023-05-20T10:16:38.366" v="2718" actId="1076"/>
          <ac:picMkLst>
            <pc:docMk/>
            <pc:sldMk cId="2100381636" sldId="300"/>
            <ac:picMk id="2054" creationId="{01136BAA-C757-0211-6407-49BBB0C71DD3}"/>
          </ac:picMkLst>
        </pc:picChg>
        <pc:picChg chg="add mod">
          <ac:chgData name="DANIEL ESTRADA ACEVEDO" userId="762d22d7-bf27-46d2-aa84-e8738c799aa5" providerId="ADAL" clId="{B92DEFAA-EC38-4F44-9963-36D04D689DB2}" dt="2023-05-20T10:16:38.366" v="2718" actId="1076"/>
          <ac:picMkLst>
            <pc:docMk/>
            <pc:sldMk cId="2100381636" sldId="300"/>
            <ac:picMk id="2056" creationId="{65A6A59C-0174-ED01-6AB6-3733A819A72C}"/>
          </ac:picMkLst>
        </pc:picChg>
      </pc:sldChg>
      <pc:sldChg chg="addSp delSp modSp mod">
        <pc:chgData name="DANIEL ESTRADA ACEVEDO" userId="762d22d7-bf27-46d2-aa84-e8738c799aa5" providerId="ADAL" clId="{B92DEFAA-EC38-4F44-9963-36D04D689DB2}" dt="2023-05-20T14:19:32.618" v="7421"/>
        <pc:sldMkLst>
          <pc:docMk/>
          <pc:sldMk cId="3785484929" sldId="301"/>
        </pc:sldMkLst>
        <pc:spChg chg="del">
          <ac:chgData name="DANIEL ESTRADA ACEVEDO" userId="762d22d7-bf27-46d2-aa84-e8738c799aa5" providerId="ADAL" clId="{B92DEFAA-EC38-4F44-9963-36D04D689DB2}" dt="2023-05-20T09:46:40.286" v="1803" actId="478"/>
          <ac:spMkLst>
            <pc:docMk/>
            <pc:sldMk cId="3785484929" sldId="301"/>
            <ac:spMk id="3" creationId="{CF90848D-2276-668C-EF94-7EE8E90919D6}"/>
          </ac:spMkLst>
        </pc:spChg>
        <pc:spChg chg="del">
          <ac:chgData name="DANIEL ESTRADA ACEVEDO" userId="762d22d7-bf27-46d2-aa84-e8738c799aa5" providerId="ADAL" clId="{B92DEFAA-EC38-4F44-9963-36D04D689DB2}" dt="2023-05-20T09:46:40.286" v="1803" actId="478"/>
          <ac:spMkLst>
            <pc:docMk/>
            <pc:sldMk cId="3785484929" sldId="301"/>
            <ac:spMk id="4" creationId="{0A5172D6-AE6F-9124-C2C1-703501AB8897}"/>
          </ac:spMkLst>
        </pc:spChg>
        <pc:spChg chg="mod">
          <ac:chgData name="DANIEL ESTRADA ACEVEDO" userId="762d22d7-bf27-46d2-aa84-e8738c799aa5" providerId="ADAL" clId="{B92DEFAA-EC38-4F44-9963-36D04D689DB2}" dt="2023-05-20T14:15:10.866" v="7367"/>
          <ac:spMkLst>
            <pc:docMk/>
            <pc:sldMk cId="3785484929" sldId="301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3785484929" sldId="301"/>
            <ac:spMk id="9" creationId="{AA0C7D5F-318F-8D00-4065-6838004147EB}"/>
          </ac:spMkLst>
        </pc:spChg>
        <pc:spChg chg="del">
          <ac:chgData name="DANIEL ESTRADA ACEVEDO" userId="762d22d7-bf27-46d2-aa84-e8738c799aa5" providerId="ADAL" clId="{B92DEFAA-EC38-4F44-9963-36D04D689DB2}" dt="2023-05-20T09:46:40.286" v="1803" actId="478"/>
          <ac:spMkLst>
            <pc:docMk/>
            <pc:sldMk cId="3785484929" sldId="301"/>
            <ac:spMk id="10" creationId="{3885F764-2AF9-29B6-B8AE-881DC1D15617}"/>
          </ac:spMkLst>
        </pc:spChg>
        <pc:spChg chg="del">
          <ac:chgData name="DANIEL ESTRADA ACEVEDO" userId="762d22d7-bf27-46d2-aa84-e8738c799aa5" providerId="ADAL" clId="{B92DEFAA-EC38-4F44-9963-36D04D689DB2}" dt="2023-05-20T09:46:40.286" v="1803" actId="478"/>
          <ac:spMkLst>
            <pc:docMk/>
            <pc:sldMk cId="3785484929" sldId="301"/>
            <ac:spMk id="11" creationId="{71E37052-4E14-7EA4-F078-7667D077B65F}"/>
          </ac:spMkLst>
        </pc:spChg>
        <pc:spChg chg="del">
          <ac:chgData name="DANIEL ESTRADA ACEVEDO" userId="762d22d7-bf27-46d2-aa84-e8738c799aa5" providerId="ADAL" clId="{B92DEFAA-EC38-4F44-9963-36D04D689DB2}" dt="2023-05-20T09:46:40.286" v="1803" actId="478"/>
          <ac:spMkLst>
            <pc:docMk/>
            <pc:sldMk cId="3785484929" sldId="301"/>
            <ac:spMk id="12" creationId="{1511D93D-73D5-374E-CD81-0FE03FA62DD4}"/>
          </ac:spMkLst>
        </pc:spChg>
        <pc:spChg chg="add del mod">
          <ac:chgData name="DANIEL ESTRADA ACEVEDO" userId="762d22d7-bf27-46d2-aa84-e8738c799aa5" providerId="ADAL" clId="{B92DEFAA-EC38-4F44-9963-36D04D689DB2}" dt="2023-05-20T09:46:39.607" v="1802"/>
          <ac:spMkLst>
            <pc:docMk/>
            <pc:sldMk cId="3785484929" sldId="301"/>
            <ac:spMk id="13" creationId="{7EF60EF9-C5ED-0894-B87F-EB50654D9180}"/>
          </ac:spMkLst>
        </pc:spChg>
        <pc:spChg chg="add del">
          <ac:chgData name="DANIEL ESTRADA ACEVEDO" userId="762d22d7-bf27-46d2-aa84-e8738c799aa5" providerId="ADAL" clId="{B92DEFAA-EC38-4F44-9963-36D04D689DB2}" dt="2023-05-15T06:00:16.157" v="1"/>
          <ac:spMkLst>
            <pc:docMk/>
            <pc:sldMk cId="3785484929" sldId="301"/>
            <ac:spMk id="13" creationId="{D365FD4F-2E33-9A76-649C-B65C16AE1595}"/>
          </ac:spMkLst>
        </pc:spChg>
        <pc:spChg chg="add del mod">
          <ac:chgData name="DANIEL ESTRADA ACEVEDO" userId="762d22d7-bf27-46d2-aa84-e8738c799aa5" providerId="ADAL" clId="{B92DEFAA-EC38-4F44-9963-36D04D689DB2}" dt="2023-05-20T09:46:39.607" v="1802"/>
          <ac:spMkLst>
            <pc:docMk/>
            <pc:sldMk cId="3785484929" sldId="301"/>
            <ac:spMk id="15" creationId="{B83EACFA-48DF-E7AF-9153-A57F8D7E45A8}"/>
          </ac:spMkLst>
        </pc:spChg>
        <pc:spChg chg="add del mod">
          <ac:chgData name="DANIEL ESTRADA ACEVEDO" userId="762d22d7-bf27-46d2-aa84-e8738c799aa5" providerId="ADAL" clId="{B92DEFAA-EC38-4F44-9963-36D04D689DB2}" dt="2023-05-20T09:46:42.737" v="1805"/>
          <ac:spMkLst>
            <pc:docMk/>
            <pc:sldMk cId="3785484929" sldId="301"/>
            <ac:spMk id="18" creationId="{AE979BA2-2863-5FF9-0FB0-85576FF030C0}"/>
          </ac:spMkLst>
        </pc:spChg>
        <pc:spChg chg="add del mod">
          <ac:chgData name="DANIEL ESTRADA ACEVEDO" userId="762d22d7-bf27-46d2-aa84-e8738c799aa5" providerId="ADAL" clId="{B92DEFAA-EC38-4F44-9963-36D04D689DB2}" dt="2023-05-20T09:46:42.737" v="1805"/>
          <ac:spMkLst>
            <pc:docMk/>
            <pc:sldMk cId="3785484929" sldId="301"/>
            <ac:spMk id="19" creationId="{C013800A-BF31-FD89-BB4F-6070DCD564F5}"/>
          </ac:spMkLst>
        </pc:spChg>
        <pc:spChg chg="add mod">
          <ac:chgData name="DANIEL ESTRADA ACEVEDO" userId="762d22d7-bf27-46d2-aa84-e8738c799aa5" providerId="ADAL" clId="{B92DEFAA-EC38-4F44-9963-36D04D689DB2}" dt="2023-05-20T09:46:48.332" v="1806"/>
          <ac:spMkLst>
            <pc:docMk/>
            <pc:sldMk cId="3785484929" sldId="301"/>
            <ac:spMk id="20" creationId="{FF428C44-E0F8-9BF5-44C7-D5EA124D4648}"/>
          </ac:spMkLst>
        </pc:spChg>
        <pc:spChg chg="add mod">
          <ac:chgData name="DANIEL ESTRADA ACEVEDO" userId="762d22d7-bf27-46d2-aa84-e8738c799aa5" providerId="ADAL" clId="{B92DEFAA-EC38-4F44-9963-36D04D689DB2}" dt="2023-05-20T09:46:48.332" v="1806"/>
          <ac:spMkLst>
            <pc:docMk/>
            <pc:sldMk cId="3785484929" sldId="301"/>
            <ac:spMk id="21" creationId="{9F9BE748-A073-F0F2-52A6-83A599CD1443}"/>
          </ac:spMkLst>
        </pc:spChg>
        <pc:spChg chg="add mod">
          <ac:chgData name="DANIEL ESTRADA ACEVEDO" userId="762d22d7-bf27-46d2-aa84-e8738c799aa5" providerId="ADAL" clId="{B92DEFAA-EC38-4F44-9963-36D04D689DB2}" dt="2023-05-20T09:46:48.332" v="1806"/>
          <ac:spMkLst>
            <pc:docMk/>
            <pc:sldMk cId="3785484929" sldId="301"/>
            <ac:spMk id="22" creationId="{5E5B0E70-9788-8694-C35C-141B7CE8CB33}"/>
          </ac:spMkLst>
        </pc:spChg>
        <pc:spChg chg="mod">
          <ac:chgData name="DANIEL ESTRADA ACEVEDO" userId="762d22d7-bf27-46d2-aa84-e8738c799aa5" providerId="ADAL" clId="{B92DEFAA-EC38-4F44-9963-36D04D689DB2}" dt="2023-05-20T09:47:33.025" v="1853" actId="20577"/>
          <ac:spMkLst>
            <pc:docMk/>
            <pc:sldMk cId="3785484929" sldId="301"/>
            <ac:spMk id="23" creationId="{A9F318F2-14D9-CA40-6D3D-5A948960D610}"/>
          </ac:spMkLst>
        </pc:spChg>
        <pc:spChg chg="add mod">
          <ac:chgData name="DANIEL ESTRADA ACEVEDO" userId="762d22d7-bf27-46d2-aa84-e8738c799aa5" providerId="ADAL" clId="{B92DEFAA-EC38-4F44-9963-36D04D689DB2}" dt="2023-05-20T09:46:48.332" v="1806"/>
          <ac:spMkLst>
            <pc:docMk/>
            <pc:sldMk cId="3785484929" sldId="301"/>
            <ac:spMk id="24" creationId="{5BEF97B5-F606-CFC8-D8DF-75E3A7CC7F3F}"/>
          </ac:spMkLst>
        </pc:spChg>
        <pc:spChg chg="add mod">
          <ac:chgData name="DANIEL ESTRADA ACEVEDO" userId="762d22d7-bf27-46d2-aa84-e8738c799aa5" providerId="ADAL" clId="{B92DEFAA-EC38-4F44-9963-36D04D689DB2}" dt="2023-05-20T09:58:50.938" v="2058" actId="1035"/>
          <ac:spMkLst>
            <pc:docMk/>
            <pc:sldMk cId="3785484929" sldId="301"/>
            <ac:spMk id="27" creationId="{09D15306-1F5C-9B78-2502-1055552B7E72}"/>
          </ac:spMkLst>
        </pc:spChg>
        <pc:spChg chg="add mod">
          <ac:chgData name="DANIEL ESTRADA ACEVEDO" userId="762d22d7-bf27-46d2-aa84-e8738c799aa5" providerId="ADAL" clId="{B92DEFAA-EC38-4F44-9963-36D04D689DB2}" dt="2023-05-20T09:58:50.938" v="2058" actId="1035"/>
          <ac:spMkLst>
            <pc:docMk/>
            <pc:sldMk cId="3785484929" sldId="301"/>
            <ac:spMk id="1025" creationId="{C00740B0-1047-F088-32E3-C867F669EBD9}"/>
          </ac:spMkLst>
        </pc:spChg>
        <pc:spChg chg="add del">
          <ac:chgData name="DANIEL ESTRADA ACEVEDO" userId="762d22d7-bf27-46d2-aa84-e8738c799aa5" providerId="ADAL" clId="{B92DEFAA-EC38-4F44-9963-36D04D689DB2}" dt="2023-05-20T10:03:57.342" v="2168" actId="22"/>
          <ac:spMkLst>
            <pc:docMk/>
            <pc:sldMk cId="3785484929" sldId="301"/>
            <ac:spMk id="1029" creationId="{9310CA00-2B7D-6EEE-069B-0D587A0C1145}"/>
          </ac:spMkLst>
        </pc:spChg>
        <pc:spChg chg="add mod">
          <ac:chgData name="DANIEL ESTRADA ACEVEDO" userId="762d22d7-bf27-46d2-aa84-e8738c799aa5" providerId="ADAL" clId="{B92DEFAA-EC38-4F44-9963-36D04D689DB2}" dt="2023-05-20T10:12:17.538" v="2592" actId="1038"/>
          <ac:spMkLst>
            <pc:docMk/>
            <pc:sldMk cId="3785484929" sldId="301"/>
            <ac:spMk id="1031" creationId="{267AB08F-8AB1-2F2F-2494-83B40E7868D5}"/>
          </ac:spMkLst>
        </pc:spChg>
        <pc:grpChg chg="add mod">
          <ac:chgData name="DANIEL ESTRADA ACEVEDO" userId="762d22d7-bf27-46d2-aa84-e8738c799aa5" providerId="ADAL" clId="{B92DEFAA-EC38-4F44-9963-36D04D689DB2}" dt="2023-05-20T09:58:50.938" v="2058" actId="1035"/>
          <ac:grpSpMkLst>
            <pc:docMk/>
            <pc:sldMk cId="3785484929" sldId="301"/>
            <ac:grpSpMk id="31" creationId="{DA6398ED-F1DA-C106-47D5-B6B88A167133}"/>
          </ac:grpSpMkLst>
        </pc:grpChg>
        <pc:grpChg chg="add mod">
          <ac:chgData name="DANIEL ESTRADA ACEVEDO" userId="762d22d7-bf27-46d2-aa84-e8738c799aa5" providerId="ADAL" clId="{B92DEFAA-EC38-4F44-9963-36D04D689DB2}" dt="2023-05-20T09:58:50.938" v="2058" actId="1035"/>
          <ac:grpSpMkLst>
            <pc:docMk/>
            <pc:sldMk cId="3785484929" sldId="301"/>
            <ac:grpSpMk id="1027" creationId="{094D6230-3EF0-2CBE-AEEE-8B7D3618536A}"/>
          </ac:grpSpMkLst>
        </pc:grpChg>
        <pc:picChg chg="add del">
          <ac:chgData name="DANIEL ESTRADA ACEVEDO" userId="762d22d7-bf27-46d2-aa84-e8738c799aa5" providerId="ADAL" clId="{B92DEFAA-EC38-4F44-9963-36D04D689DB2}" dt="2023-05-20T09:46:19.297" v="1800" actId="478"/>
          <ac:picMkLst>
            <pc:docMk/>
            <pc:sldMk cId="3785484929" sldId="301"/>
            <ac:picMk id="14" creationId="{06C924BD-3312-B7D4-E3B1-6DC9FCE1FF2F}"/>
          </ac:picMkLst>
        </pc:picChg>
        <pc:picChg chg="add mod">
          <ac:chgData name="DANIEL ESTRADA ACEVEDO" userId="762d22d7-bf27-46d2-aa84-e8738c799aa5" providerId="ADAL" clId="{B92DEFAA-EC38-4F44-9963-36D04D689DB2}" dt="2023-05-20T09:58:50.938" v="2058" actId="1035"/>
          <ac:picMkLst>
            <pc:docMk/>
            <pc:sldMk cId="3785484929" sldId="301"/>
            <ac:picMk id="26" creationId="{5BC46FC6-2AAC-E65D-0FEF-FBDD29546FAB}"/>
          </ac:picMkLst>
        </pc:picChg>
        <pc:picChg chg="add mod">
          <ac:chgData name="DANIEL ESTRADA ACEVEDO" userId="762d22d7-bf27-46d2-aa84-e8738c799aa5" providerId="ADAL" clId="{B92DEFAA-EC38-4F44-9963-36D04D689DB2}" dt="2023-05-20T09:58:50.938" v="2058" actId="1035"/>
          <ac:picMkLst>
            <pc:docMk/>
            <pc:sldMk cId="3785484929" sldId="301"/>
            <ac:picMk id="1026" creationId="{A5F4910D-9753-0544-8926-BC2AEFD94F9A}"/>
          </ac:picMkLst>
        </pc:picChg>
        <pc:picChg chg="add mod">
          <ac:chgData name="DANIEL ESTRADA ACEVEDO" userId="762d22d7-bf27-46d2-aa84-e8738c799aa5" providerId="ADAL" clId="{B92DEFAA-EC38-4F44-9963-36D04D689DB2}" dt="2023-05-20T10:08:55.027" v="2487" actId="1076"/>
          <ac:picMkLst>
            <pc:docMk/>
            <pc:sldMk cId="3785484929" sldId="301"/>
            <ac:picMk id="1032" creationId="{66A63D26-0B3F-9DD9-8454-2BC389F39F63}"/>
          </ac:picMkLst>
        </pc:picChg>
        <pc:picChg chg="add mod">
          <ac:chgData name="DANIEL ESTRADA ACEVEDO" userId="762d22d7-bf27-46d2-aa84-e8738c799aa5" providerId="ADAL" clId="{B92DEFAA-EC38-4F44-9963-36D04D689DB2}" dt="2023-05-20T10:12:24.154" v="2606" actId="1035"/>
          <ac:picMkLst>
            <pc:docMk/>
            <pc:sldMk cId="3785484929" sldId="301"/>
            <ac:picMk id="1033" creationId="{9D1DA5C4-7FE3-1BC5-810B-ABE2CB9B3CA2}"/>
          </ac:picMkLst>
        </pc:picChg>
        <pc:picChg chg="add mod">
          <ac:chgData name="DANIEL ESTRADA ACEVEDO" userId="762d22d7-bf27-46d2-aa84-e8738c799aa5" providerId="ADAL" clId="{B92DEFAA-EC38-4F44-9963-36D04D689DB2}" dt="2023-05-20T10:12:24.154" v="2606" actId="1035"/>
          <ac:picMkLst>
            <pc:docMk/>
            <pc:sldMk cId="3785484929" sldId="301"/>
            <ac:picMk id="1034" creationId="{246E191B-9720-C6B2-BA3E-63D9EBF710F3}"/>
          </ac:picMkLst>
        </pc:picChg>
        <pc:picChg chg="add del mod">
          <ac:chgData name="DANIEL ESTRADA ACEVEDO" userId="762d22d7-bf27-46d2-aa84-e8738c799aa5" providerId="ADAL" clId="{B92DEFAA-EC38-4F44-9963-36D04D689DB2}" dt="2023-05-20T10:10:40.077" v="2534"/>
          <ac:picMkLst>
            <pc:docMk/>
            <pc:sldMk cId="3785484929" sldId="301"/>
            <ac:picMk id="1035" creationId="{ED68E7A3-A948-6292-CAA3-887D253C4841}"/>
          </ac:picMkLst>
        </pc:picChg>
        <pc:picChg chg="add mod">
          <ac:chgData name="DANIEL ESTRADA ACEVEDO" userId="762d22d7-bf27-46d2-aa84-e8738c799aa5" providerId="ADAL" clId="{B92DEFAA-EC38-4F44-9963-36D04D689DB2}" dt="2023-05-20T10:12:27.233" v="2615" actId="1035"/>
          <ac:picMkLst>
            <pc:docMk/>
            <pc:sldMk cId="3785484929" sldId="301"/>
            <ac:picMk id="1036" creationId="{F7777261-F025-6E63-72BD-59F0564A8724}"/>
          </ac:picMkLst>
        </pc:picChg>
        <pc:picChg chg="add del mod">
          <ac:chgData name="DANIEL ESTRADA ACEVEDO" userId="762d22d7-bf27-46d2-aa84-e8738c799aa5" providerId="ADAL" clId="{B92DEFAA-EC38-4F44-9963-36D04D689DB2}" dt="2023-05-20T10:11:51.431" v="2575"/>
          <ac:picMkLst>
            <pc:docMk/>
            <pc:sldMk cId="3785484929" sldId="301"/>
            <ac:picMk id="1038" creationId="{66F8D76C-8E33-ADBA-3263-49866A8B8597}"/>
          </ac:picMkLst>
        </pc:picChg>
        <pc:picChg chg="add mod">
          <ac:chgData name="DANIEL ESTRADA ACEVEDO" userId="762d22d7-bf27-46d2-aa84-e8738c799aa5" providerId="ADAL" clId="{B92DEFAA-EC38-4F44-9963-36D04D689DB2}" dt="2023-05-20T10:12:24.154" v="2606" actId="1035"/>
          <ac:picMkLst>
            <pc:docMk/>
            <pc:sldMk cId="3785484929" sldId="301"/>
            <ac:picMk id="1040" creationId="{7F424455-E280-4208-F01C-49DA984E9F06}"/>
          </ac:picMkLst>
        </pc:picChg>
        <pc:cxnChg chg="add mod">
          <ac:chgData name="DANIEL ESTRADA ACEVEDO" userId="762d22d7-bf27-46d2-aa84-e8738c799aa5" providerId="ADAL" clId="{B92DEFAA-EC38-4F44-9963-36D04D689DB2}" dt="2023-05-20T09:58:50.938" v="2058" actId="1035"/>
          <ac:cxnSpMkLst>
            <pc:docMk/>
            <pc:sldMk cId="3785484929" sldId="301"/>
            <ac:cxnSpMk id="29" creationId="{3AEBFEF4-E8D0-B372-7028-B41AC9DB83EA}"/>
          </ac:cxnSpMkLst>
        </pc:cxnChg>
        <pc:cxnChg chg="add mod">
          <ac:chgData name="DANIEL ESTRADA ACEVEDO" userId="762d22d7-bf27-46d2-aa84-e8738c799aa5" providerId="ADAL" clId="{B92DEFAA-EC38-4F44-9963-36D04D689DB2}" dt="2023-05-20T09:58:50.938" v="2058" actId="1035"/>
          <ac:cxnSpMkLst>
            <pc:docMk/>
            <pc:sldMk cId="3785484929" sldId="301"/>
            <ac:cxnSpMk id="30" creationId="{C5E79A1F-2E10-CEB6-8E56-AF7973B14D16}"/>
          </ac:cxnSpMkLst>
        </pc:cxnChg>
      </pc:sldChg>
      <pc:sldChg chg="addSp delSp modSp mod">
        <pc:chgData name="DANIEL ESTRADA ACEVEDO" userId="762d22d7-bf27-46d2-aa84-e8738c799aa5" providerId="ADAL" clId="{B92DEFAA-EC38-4F44-9963-36D04D689DB2}" dt="2023-05-20T14:20:03.150" v="7425" actId="14100"/>
        <pc:sldMkLst>
          <pc:docMk/>
          <pc:sldMk cId="4049382030" sldId="302"/>
        </pc:sldMkLst>
        <pc:spChg chg="mod">
          <ac:chgData name="DANIEL ESTRADA ACEVEDO" userId="762d22d7-bf27-46d2-aa84-e8738c799aa5" providerId="ADAL" clId="{B92DEFAA-EC38-4F44-9963-36D04D689DB2}" dt="2023-05-20T14:01:50.064" v="7309" actId="108"/>
          <ac:spMkLst>
            <pc:docMk/>
            <pc:sldMk cId="4049382030" sldId="302"/>
            <ac:spMk id="3" creationId="{CF90848D-2276-668C-EF94-7EE8E90919D6}"/>
          </ac:spMkLst>
        </pc:spChg>
        <pc:spChg chg="mod">
          <ac:chgData name="DANIEL ESTRADA ACEVEDO" userId="762d22d7-bf27-46d2-aa84-e8738c799aa5" providerId="ADAL" clId="{B92DEFAA-EC38-4F44-9963-36D04D689DB2}" dt="2023-05-20T10:47:00.413" v="3398" actId="404"/>
          <ac:spMkLst>
            <pc:docMk/>
            <pc:sldMk cId="4049382030" sldId="302"/>
            <ac:spMk id="4" creationId="{0A5172D6-AE6F-9124-C2C1-703501AB8897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4049382030" sldId="302"/>
            <ac:spMk id="7" creationId="{36D51206-11E4-0223-455F-944FD94D431F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4049382030" sldId="302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20:03.150" v="7425" actId="14100"/>
          <ac:spMkLst>
            <pc:docMk/>
            <pc:sldMk cId="4049382030" sldId="302"/>
            <ac:spMk id="9" creationId="{AA0C7D5F-318F-8D00-4065-6838004147EB}"/>
          </ac:spMkLst>
        </pc:spChg>
        <pc:spChg chg="del mod">
          <ac:chgData name="DANIEL ESTRADA ACEVEDO" userId="762d22d7-bf27-46d2-aa84-e8738c799aa5" providerId="ADAL" clId="{B92DEFAA-EC38-4F44-9963-36D04D689DB2}" dt="2023-05-20T11:40:36.847" v="5153" actId="478"/>
          <ac:spMkLst>
            <pc:docMk/>
            <pc:sldMk cId="4049382030" sldId="302"/>
            <ac:spMk id="10" creationId="{3885F764-2AF9-29B6-B8AE-881DC1D15617}"/>
          </ac:spMkLst>
        </pc:spChg>
        <pc:spChg chg="mod">
          <ac:chgData name="DANIEL ESTRADA ACEVEDO" userId="762d22d7-bf27-46d2-aa84-e8738c799aa5" providerId="ADAL" clId="{B92DEFAA-EC38-4F44-9963-36D04D689DB2}" dt="2023-05-20T10:48:06.696" v="3420" actId="20577"/>
          <ac:spMkLst>
            <pc:docMk/>
            <pc:sldMk cId="4049382030" sldId="302"/>
            <ac:spMk id="11" creationId="{71E37052-4E14-7EA4-F078-7667D077B65F}"/>
          </ac:spMkLst>
        </pc:spChg>
        <pc:spChg chg="mod">
          <ac:chgData name="DANIEL ESTRADA ACEVEDO" userId="762d22d7-bf27-46d2-aa84-e8738c799aa5" providerId="ADAL" clId="{B92DEFAA-EC38-4F44-9963-36D04D689DB2}" dt="2023-05-20T10:48:17.762" v="3440" actId="20577"/>
          <ac:spMkLst>
            <pc:docMk/>
            <pc:sldMk cId="4049382030" sldId="302"/>
            <ac:spMk id="12" creationId="{1511D93D-73D5-374E-CD81-0FE03FA62DD4}"/>
          </ac:spMkLst>
        </pc:spChg>
        <pc:spChg chg="mod">
          <ac:chgData name="DANIEL ESTRADA ACEVEDO" userId="762d22d7-bf27-46d2-aa84-e8738c799aa5" providerId="ADAL" clId="{B92DEFAA-EC38-4F44-9963-36D04D689DB2}" dt="2023-05-20T10:43:38.347" v="3248" actId="1038"/>
          <ac:spMkLst>
            <pc:docMk/>
            <pc:sldMk cId="4049382030" sldId="302"/>
            <ac:spMk id="16" creationId="{930A227C-DD3D-EEA6-25A1-D74FCA93B521}"/>
          </ac:spMkLst>
        </pc:spChg>
        <pc:spChg chg="add del">
          <ac:chgData name="DANIEL ESTRADA ACEVEDO" userId="762d22d7-bf27-46d2-aa84-e8738c799aa5" providerId="ADAL" clId="{B92DEFAA-EC38-4F44-9963-36D04D689DB2}" dt="2023-05-20T10:57:47.705" v="3718" actId="21"/>
          <ac:spMkLst>
            <pc:docMk/>
            <pc:sldMk cId="4049382030" sldId="302"/>
            <ac:spMk id="18" creationId="{DCB573E1-584E-1D83-61C3-8DABEC669CA5}"/>
          </ac:spMkLst>
        </pc:spChg>
        <pc:spChg chg="add mod">
          <ac:chgData name="DANIEL ESTRADA ACEVEDO" userId="762d22d7-bf27-46d2-aa84-e8738c799aa5" providerId="ADAL" clId="{B92DEFAA-EC38-4F44-9963-36D04D689DB2}" dt="2023-05-20T11:08:54.452" v="4016" actId="12788"/>
          <ac:spMkLst>
            <pc:docMk/>
            <pc:sldMk cId="4049382030" sldId="302"/>
            <ac:spMk id="20" creationId="{50931F4C-3D23-EE3C-EDBF-46228096DAA6}"/>
          </ac:spMkLst>
        </pc:spChg>
        <pc:spChg chg="add mod">
          <ac:chgData name="DANIEL ESTRADA ACEVEDO" userId="762d22d7-bf27-46d2-aa84-e8738c799aa5" providerId="ADAL" clId="{B92DEFAA-EC38-4F44-9963-36D04D689DB2}" dt="2023-05-20T11:08:54.452" v="4016" actId="12788"/>
          <ac:spMkLst>
            <pc:docMk/>
            <pc:sldMk cId="4049382030" sldId="302"/>
            <ac:spMk id="22" creationId="{59AF8CB0-4795-F6D9-740F-BAEE3E5EFA6B}"/>
          </ac:spMkLst>
        </pc:spChg>
        <pc:spChg chg="del">
          <ac:chgData name="DANIEL ESTRADA ACEVEDO" userId="762d22d7-bf27-46d2-aa84-e8738c799aa5" providerId="ADAL" clId="{B92DEFAA-EC38-4F44-9963-36D04D689DB2}" dt="2023-05-20T10:51:08.928" v="3568" actId="478"/>
          <ac:spMkLst>
            <pc:docMk/>
            <pc:sldMk cId="4049382030" sldId="302"/>
            <ac:spMk id="23" creationId="{A9F318F2-14D9-CA40-6D3D-5A948960D610}"/>
          </ac:spMkLst>
        </pc:spChg>
        <pc:spChg chg="add mod">
          <ac:chgData name="DANIEL ESTRADA ACEVEDO" userId="762d22d7-bf27-46d2-aa84-e8738c799aa5" providerId="ADAL" clId="{B92DEFAA-EC38-4F44-9963-36D04D689DB2}" dt="2023-05-20T11:08:36.459" v="4013" actId="1076"/>
          <ac:spMkLst>
            <pc:docMk/>
            <pc:sldMk cId="4049382030" sldId="302"/>
            <ac:spMk id="25" creationId="{4C7E7E7E-C392-45E8-3CEB-B153C1915BAD}"/>
          </ac:spMkLst>
        </pc:spChg>
        <pc:spChg chg="add mod">
          <ac:chgData name="DANIEL ESTRADA ACEVEDO" userId="762d22d7-bf27-46d2-aa84-e8738c799aa5" providerId="ADAL" clId="{B92DEFAA-EC38-4F44-9963-36D04D689DB2}" dt="2023-05-20T11:08:54.452" v="4016" actId="12788"/>
          <ac:spMkLst>
            <pc:docMk/>
            <pc:sldMk cId="4049382030" sldId="302"/>
            <ac:spMk id="27" creationId="{03094B34-F74D-91B8-CA7E-863F99BDBC2B}"/>
          </ac:spMkLst>
        </pc:spChg>
        <pc:spChg chg="add mod">
          <ac:chgData name="DANIEL ESTRADA ACEVEDO" userId="762d22d7-bf27-46d2-aa84-e8738c799aa5" providerId="ADAL" clId="{B92DEFAA-EC38-4F44-9963-36D04D689DB2}" dt="2023-05-20T11:09:03.410" v="4017" actId="12788"/>
          <ac:spMkLst>
            <pc:docMk/>
            <pc:sldMk cId="4049382030" sldId="302"/>
            <ac:spMk id="28" creationId="{E3C2FF84-DA38-3B85-43CE-AE419FCA58C0}"/>
          </ac:spMkLst>
        </pc:spChg>
        <pc:spChg chg="add mod">
          <ac:chgData name="DANIEL ESTRADA ACEVEDO" userId="762d22d7-bf27-46d2-aa84-e8738c799aa5" providerId="ADAL" clId="{B92DEFAA-EC38-4F44-9963-36D04D689DB2}" dt="2023-05-20T14:01:53.263" v="7310" actId="108"/>
          <ac:spMkLst>
            <pc:docMk/>
            <pc:sldMk cId="4049382030" sldId="302"/>
            <ac:spMk id="32" creationId="{E1422CC4-5309-EC21-07AB-D20DA8379C28}"/>
          </ac:spMkLst>
        </pc:spChg>
        <pc:grpChg chg="mod">
          <ac:chgData name="DANIEL ESTRADA ACEVEDO" userId="762d22d7-bf27-46d2-aa84-e8738c799aa5" providerId="ADAL" clId="{B92DEFAA-EC38-4F44-9963-36D04D689DB2}" dt="2023-05-20T14:19:32.618" v="7421"/>
          <ac:grpSpMkLst>
            <pc:docMk/>
            <pc:sldMk cId="4049382030" sldId="302"/>
            <ac:grpSpMk id="6" creationId="{DE966E3B-0525-B75C-F8AF-8FE1882D16EF}"/>
          </ac:grpSpMkLst>
        </pc:grpChg>
        <pc:grpChg chg="add mod">
          <ac:chgData name="DANIEL ESTRADA ACEVEDO" userId="762d22d7-bf27-46d2-aa84-e8738c799aa5" providerId="ADAL" clId="{B92DEFAA-EC38-4F44-9963-36D04D689DB2}" dt="2023-05-20T11:08:54.452" v="4016" actId="12788"/>
          <ac:grpSpMkLst>
            <pc:docMk/>
            <pc:sldMk cId="4049382030" sldId="302"/>
            <ac:grpSpMk id="30" creationId="{D1B70798-3FD9-17BF-999C-151BCCE474EF}"/>
          </ac:grpSpMkLst>
        </pc:grpChg>
        <pc:grpChg chg="add mod">
          <ac:chgData name="DANIEL ESTRADA ACEVEDO" userId="762d22d7-bf27-46d2-aa84-e8738c799aa5" providerId="ADAL" clId="{B92DEFAA-EC38-4F44-9963-36D04D689DB2}" dt="2023-05-20T11:09:03.410" v="4017" actId="12788"/>
          <ac:grpSpMkLst>
            <pc:docMk/>
            <pc:sldMk cId="4049382030" sldId="302"/>
            <ac:grpSpMk id="31" creationId="{25FD6C90-0D27-2618-4F43-848161F42E5E}"/>
          </ac:grpSpMkLst>
        </pc:grpChg>
        <pc:picChg chg="add del mod">
          <ac:chgData name="DANIEL ESTRADA ACEVEDO" userId="762d22d7-bf27-46d2-aa84-e8738c799aa5" providerId="ADAL" clId="{B92DEFAA-EC38-4F44-9963-36D04D689DB2}" dt="2023-05-16T22:43:30.870" v="36" actId="21"/>
          <ac:picMkLst>
            <pc:docMk/>
            <pc:sldMk cId="4049382030" sldId="302"/>
            <ac:picMk id="13" creationId="{62C79A58-E5A5-4EC9-95B9-34185A5DE5C6}"/>
          </ac:picMkLst>
        </pc:picChg>
        <pc:picChg chg="add mod ord modCrop">
          <ac:chgData name="DANIEL ESTRADA ACEVEDO" userId="762d22d7-bf27-46d2-aa84-e8738c799aa5" providerId="ADAL" clId="{B92DEFAA-EC38-4F44-9963-36D04D689DB2}" dt="2023-05-20T11:09:03.410" v="4017" actId="12788"/>
          <ac:picMkLst>
            <pc:docMk/>
            <pc:sldMk cId="4049382030" sldId="302"/>
            <ac:picMk id="14" creationId="{8DA9F8CE-1CA5-7976-37E4-90976C8EFC03}"/>
          </ac:picMkLst>
        </pc:picChg>
        <pc:picChg chg="add mod">
          <ac:chgData name="DANIEL ESTRADA ACEVEDO" userId="762d22d7-bf27-46d2-aa84-e8738c799aa5" providerId="ADAL" clId="{B92DEFAA-EC38-4F44-9963-36D04D689DB2}" dt="2023-05-20T11:09:03.410" v="4017" actId="12788"/>
          <ac:picMkLst>
            <pc:docMk/>
            <pc:sldMk cId="4049382030" sldId="302"/>
            <ac:picMk id="29" creationId="{1DC0F20F-E53E-5FBC-DF0D-F68D793557C4}"/>
          </ac:picMkLst>
        </pc:picChg>
      </pc:sldChg>
      <pc:sldChg chg="addSp delSp modSp mod">
        <pc:chgData name="DANIEL ESTRADA ACEVEDO" userId="762d22d7-bf27-46d2-aa84-e8738c799aa5" providerId="ADAL" clId="{B92DEFAA-EC38-4F44-9963-36D04D689DB2}" dt="2023-05-20T14:19:32.618" v="7421"/>
        <pc:sldMkLst>
          <pc:docMk/>
          <pc:sldMk cId="890883765" sldId="304"/>
        </pc:sldMkLst>
        <pc:spChg chg="del">
          <ac:chgData name="DANIEL ESTRADA ACEVEDO" userId="762d22d7-bf27-46d2-aa84-e8738c799aa5" providerId="ADAL" clId="{B92DEFAA-EC38-4F44-9963-36D04D689DB2}" dt="2023-05-20T09:43:59.122" v="1778" actId="478"/>
          <ac:spMkLst>
            <pc:docMk/>
            <pc:sldMk cId="890883765" sldId="304"/>
            <ac:spMk id="3" creationId="{CF90848D-2276-668C-EF94-7EE8E90919D6}"/>
          </ac:spMkLst>
        </pc:spChg>
        <pc:spChg chg="del">
          <ac:chgData name="DANIEL ESTRADA ACEVEDO" userId="762d22d7-bf27-46d2-aa84-e8738c799aa5" providerId="ADAL" clId="{B92DEFAA-EC38-4F44-9963-36D04D689DB2}" dt="2023-05-20T09:43:59.122" v="1778" actId="478"/>
          <ac:spMkLst>
            <pc:docMk/>
            <pc:sldMk cId="890883765" sldId="304"/>
            <ac:spMk id="4" creationId="{0A5172D6-AE6F-9124-C2C1-703501AB8897}"/>
          </ac:spMkLst>
        </pc:spChg>
        <pc:spChg chg="mod">
          <ac:chgData name="DANIEL ESTRADA ACEVEDO" userId="762d22d7-bf27-46d2-aa84-e8738c799aa5" providerId="ADAL" clId="{B92DEFAA-EC38-4F44-9963-36D04D689DB2}" dt="2023-05-20T14:15:10.866" v="7367"/>
          <ac:spMkLst>
            <pc:docMk/>
            <pc:sldMk cId="890883765" sldId="304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890883765" sldId="304"/>
            <ac:spMk id="9" creationId="{AA0C7D5F-318F-8D00-4065-6838004147EB}"/>
          </ac:spMkLst>
        </pc:spChg>
        <pc:spChg chg="del">
          <ac:chgData name="DANIEL ESTRADA ACEVEDO" userId="762d22d7-bf27-46d2-aa84-e8738c799aa5" providerId="ADAL" clId="{B92DEFAA-EC38-4F44-9963-36D04D689DB2}" dt="2023-05-20T09:43:59.122" v="1778" actId="478"/>
          <ac:spMkLst>
            <pc:docMk/>
            <pc:sldMk cId="890883765" sldId="304"/>
            <ac:spMk id="10" creationId="{3885F764-2AF9-29B6-B8AE-881DC1D15617}"/>
          </ac:spMkLst>
        </pc:spChg>
        <pc:spChg chg="del">
          <ac:chgData name="DANIEL ESTRADA ACEVEDO" userId="762d22d7-bf27-46d2-aa84-e8738c799aa5" providerId="ADAL" clId="{B92DEFAA-EC38-4F44-9963-36D04D689DB2}" dt="2023-05-20T09:43:59.122" v="1778" actId="478"/>
          <ac:spMkLst>
            <pc:docMk/>
            <pc:sldMk cId="890883765" sldId="304"/>
            <ac:spMk id="11" creationId="{71E37052-4E14-7EA4-F078-7667D077B65F}"/>
          </ac:spMkLst>
        </pc:spChg>
        <pc:spChg chg="del">
          <ac:chgData name="DANIEL ESTRADA ACEVEDO" userId="762d22d7-bf27-46d2-aa84-e8738c799aa5" providerId="ADAL" clId="{B92DEFAA-EC38-4F44-9963-36D04D689DB2}" dt="2023-05-20T09:43:59.122" v="1778" actId="478"/>
          <ac:spMkLst>
            <pc:docMk/>
            <pc:sldMk cId="890883765" sldId="304"/>
            <ac:spMk id="12" creationId="{1511D93D-73D5-374E-CD81-0FE03FA62DD4}"/>
          </ac:spMkLst>
        </pc:spChg>
        <pc:spChg chg="add mod">
          <ac:chgData name="DANIEL ESTRADA ACEVEDO" userId="762d22d7-bf27-46d2-aa84-e8738c799aa5" providerId="ADAL" clId="{B92DEFAA-EC38-4F44-9963-36D04D689DB2}" dt="2023-05-20T09:43:59.342" v="1779"/>
          <ac:spMkLst>
            <pc:docMk/>
            <pc:sldMk cId="890883765" sldId="304"/>
            <ac:spMk id="14" creationId="{C651F9D3-4A11-18BD-943D-6693A7A1B9C5}"/>
          </ac:spMkLst>
        </pc:spChg>
        <pc:spChg chg="add mod">
          <ac:chgData name="DANIEL ESTRADA ACEVEDO" userId="762d22d7-bf27-46d2-aa84-e8738c799aa5" providerId="ADAL" clId="{B92DEFAA-EC38-4F44-9963-36D04D689DB2}" dt="2023-05-20T09:43:59.342" v="1779"/>
          <ac:spMkLst>
            <pc:docMk/>
            <pc:sldMk cId="890883765" sldId="304"/>
            <ac:spMk id="18" creationId="{F8C3A09D-FF73-B330-2E7A-61D440D9F2CD}"/>
          </ac:spMkLst>
        </pc:spChg>
        <pc:spChg chg="add mod">
          <ac:chgData name="DANIEL ESTRADA ACEVEDO" userId="762d22d7-bf27-46d2-aa84-e8738c799aa5" providerId="ADAL" clId="{B92DEFAA-EC38-4F44-9963-36D04D689DB2}" dt="2023-05-20T09:43:59.342" v="1779"/>
          <ac:spMkLst>
            <pc:docMk/>
            <pc:sldMk cId="890883765" sldId="304"/>
            <ac:spMk id="19" creationId="{4368D29E-2CCA-93EA-FD0E-C05B3474D009}"/>
          </ac:spMkLst>
        </pc:spChg>
        <pc:spChg chg="add mod">
          <ac:chgData name="DANIEL ESTRADA ACEVEDO" userId="762d22d7-bf27-46d2-aa84-e8738c799aa5" providerId="ADAL" clId="{B92DEFAA-EC38-4F44-9963-36D04D689DB2}" dt="2023-05-20T09:43:59.342" v="1779"/>
          <ac:spMkLst>
            <pc:docMk/>
            <pc:sldMk cId="890883765" sldId="304"/>
            <ac:spMk id="24" creationId="{E792FBF7-018E-489A-E066-DF62FBC59255}"/>
          </ac:spMkLst>
        </pc:spChg>
        <pc:picChg chg="mod">
          <ac:chgData name="DANIEL ESTRADA ACEVEDO" userId="762d22d7-bf27-46d2-aa84-e8738c799aa5" providerId="ADAL" clId="{B92DEFAA-EC38-4F44-9963-36D04D689DB2}" dt="2023-05-17T06:02:00.997" v="402" actId="1076"/>
          <ac:picMkLst>
            <pc:docMk/>
            <pc:sldMk cId="890883765" sldId="304"/>
            <ac:picMk id="13" creationId="{944684EB-6D05-ED5D-615D-DA8A7C32C7E8}"/>
          </ac:picMkLst>
        </pc:picChg>
      </pc:sldChg>
      <pc:sldChg chg="del">
        <pc:chgData name="DANIEL ESTRADA ACEVEDO" userId="762d22d7-bf27-46d2-aa84-e8738c799aa5" providerId="ADAL" clId="{B92DEFAA-EC38-4F44-9963-36D04D689DB2}" dt="2023-05-20T12:08:29.459" v="5995" actId="47"/>
        <pc:sldMkLst>
          <pc:docMk/>
          <pc:sldMk cId="4037124120" sldId="305"/>
        </pc:sldMkLst>
      </pc:sldChg>
      <pc:sldChg chg="addSp delSp modSp mod">
        <pc:chgData name="DANIEL ESTRADA ACEVEDO" userId="762d22d7-bf27-46d2-aa84-e8738c799aa5" providerId="ADAL" clId="{B92DEFAA-EC38-4F44-9963-36D04D689DB2}" dt="2023-05-20T14:19:32.618" v="7421"/>
        <pc:sldMkLst>
          <pc:docMk/>
          <pc:sldMk cId="3278815987" sldId="306"/>
        </pc:sldMkLst>
        <pc:spChg chg="del">
          <ac:chgData name="DANIEL ESTRADA ACEVEDO" userId="762d22d7-bf27-46d2-aa84-e8738c799aa5" providerId="ADAL" clId="{B92DEFAA-EC38-4F44-9963-36D04D689DB2}" dt="2023-05-20T09:44:10.053" v="1780" actId="478"/>
          <ac:spMkLst>
            <pc:docMk/>
            <pc:sldMk cId="3278815987" sldId="306"/>
            <ac:spMk id="3" creationId="{CF90848D-2276-668C-EF94-7EE8E90919D6}"/>
          </ac:spMkLst>
        </pc:spChg>
        <pc:spChg chg="del">
          <ac:chgData name="DANIEL ESTRADA ACEVEDO" userId="762d22d7-bf27-46d2-aa84-e8738c799aa5" providerId="ADAL" clId="{B92DEFAA-EC38-4F44-9963-36D04D689DB2}" dt="2023-05-20T09:44:10.053" v="1780" actId="478"/>
          <ac:spMkLst>
            <pc:docMk/>
            <pc:sldMk cId="3278815987" sldId="306"/>
            <ac:spMk id="4" creationId="{0A5172D6-AE6F-9124-C2C1-703501AB8897}"/>
          </ac:spMkLst>
        </pc:spChg>
        <pc:spChg chg="mod">
          <ac:chgData name="DANIEL ESTRADA ACEVEDO" userId="762d22d7-bf27-46d2-aa84-e8738c799aa5" providerId="ADAL" clId="{B92DEFAA-EC38-4F44-9963-36D04D689DB2}" dt="2023-05-20T14:15:10.866" v="7367"/>
          <ac:spMkLst>
            <pc:docMk/>
            <pc:sldMk cId="3278815987" sldId="306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3278815987" sldId="306"/>
            <ac:spMk id="9" creationId="{AA0C7D5F-318F-8D00-4065-6838004147EB}"/>
          </ac:spMkLst>
        </pc:spChg>
        <pc:spChg chg="del">
          <ac:chgData name="DANIEL ESTRADA ACEVEDO" userId="762d22d7-bf27-46d2-aa84-e8738c799aa5" providerId="ADAL" clId="{B92DEFAA-EC38-4F44-9963-36D04D689DB2}" dt="2023-05-20T09:44:10.053" v="1780" actId="478"/>
          <ac:spMkLst>
            <pc:docMk/>
            <pc:sldMk cId="3278815987" sldId="306"/>
            <ac:spMk id="10" creationId="{3885F764-2AF9-29B6-B8AE-881DC1D15617}"/>
          </ac:spMkLst>
        </pc:spChg>
        <pc:spChg chg="del">
          <ac:chgData name="DANIEL ESTRADA ACEVEDO" userId="762d22d7-bf27-46d2-aa84-e8738c799aa5" providerId="ADAL" clId="{B92DEFAA-EC38-4F44-9963-36D04D689DB2}" dt="2023-05-20T09:44:10.053" v="1780" actId="478"/>
          <ac:spMkLst>
            <pc:docMk/>
            <pc:sldMk cId="3278815987" sldId="306"/>
            <ac:spMk id="11" creationId="{71E37052-4E14-7EA4-F078-7667D077B65F}"/>
          </ac:spMkLst>
        </pc:spChg>
        <pc:spChg chg="del">
          <ac:chgData name="DANIEL ESTRADA ACEVEDO" userId="762d22d7-bf27-46d2-aa84-e8738c799aa5" providerId="ADAL" clId="{B92DEFAA-EC38-4F44-9963-36D04D689DB2}" dt="2023-05-20T09:44:10.053" v="1780" actId="478"/>
          <ac:spMkLst>
            <pc:docMk/>
            <pc:sldMk cId="3278815987" sldId="306"/>
            <ac:spMk id="12" creationId="{1511D93D-73D5-374E-CD81-0FE03FA62DD4}"/>
          </ac:spMkLst>
        </pc:spChg>
        <pc:spChg chg="add mod">
          <ac:chgData name="DANIEL ESTRADA ACEVEDO" userId="762d22d7-bf27-46d2-aa84-e8738c799aa5" providerId="ADAL" clId="{B92DEFAA-EC38-4F44-9963-36D04D689DB2}" dt="2023-05-20T09:44:10.297" v="1781"/>
          <ac:spMkLst>
            <pc:docMk/>
            <pc:sldMk cId="3278815987" sldId="306"/>
            <ac:spMk id="13" creationId="{B4DBF514-82FE-23C5-E034-8CBE50B07777}"/>
          </ac:spMkLst>
        </pc:spChg>
        <pc:spChg chg="add mod">
          <ac:chgData name="DANIEL ESTRADA ACEVEDO" userId="762d22d7-bf27-46d2-aa84-e8738c799aa5" providerId="ADAL" clId="{B92DEFAA-EC38-4F44-9963-36D04D689DB2}" dt="2023-05-20T09:44:10.297" v="1781"/>
          <ac:spMkLst>
            <pc:docMk/>
            <pc:sldMk cId="3278815987" sldId="306"/>
            <ac:spMk id="14" creationId="{49523A1F-9748-83CD-D479-BDFFBBE5F8C4}"/>
          </ac:spMkLst>
        </pc:spChg>
        <pc:spChg chg="add mod">
          <ac:chgData name="DANIEL ESTRADA ACEVEDO" userId="762d22d7-bf27-46d2-aa84-e8738c799aa5" providerId="ADAL" clId="{B92DEFAA-EC38-4F44-9963-36D04D689DB2}" dt="2023-05-20T09:44:10.297" v="1781"/>
          <ac:spMkLst>
            <pc:docMk/>
            <pc:sldMk cId="3278815987" sldId="306"/>
            <ac:spMk id="18" creationId="{05B137EA-F53D-7DDA-AE2C-5BA33A4A4CE4}"/>
          </ac:spMkLst>
        </pc:spChg>
        <pc:spChg chg="add mod">
          <ac:chgData name="DANIEL ESTRADA ACEVEDO" userId="762d22d7-bf27-46d2-aa84-e8738c799aa5" providerId="ADAL" clId="{B92DEFAA-EC38-4F44-9963-36D04D689DB2}" dt="2023-05-20T09:44:10.297" v="1781"/>
          <ac:spMkLst>
            <pc:docMk/>
            <pc:sldMk cId="3278815987" sldId="306"/>
            <ac:spMk id="19" creationId="{2E69FF0C-4D61-F225-D209-4A5A589B1667}"/>
          </ac:spMkLst>
        </pc:spChg>
        <pc:spChg chg="add mod">
          <ac:chgData name="DANIEL ESTRADA ACEVEDO" userId="762d22d7-bf27-46d2-aa84-e8738c799aa5" providerId="ADAL" clId="{B92DEFAA-EC38-4F44-9963-36D04D689DB2}" dt="2023-05-20T10:01:41.187" v="2157" actId="1076"/>
          <ac:spMkLst>
            <pc:docMk/>
            <pc:sldMk cId="3278815987" sldId="306"/>
            <ac:spMk id="24" creationId="{7BF528A2-3AC2-BD49-C318-81684B680EFE}"/>
          </ac:spMkLst>
        </pc:spChg>
        <pc:spChg chg="add mod">
          <ac:chgData name="DANIEL ESTRADA ACEVEDO" userId="762d22d7-bf27-46d2-aa84-e8738c799aa5" providerId="ADAL" clId="{B92DEFAA-EC38-4F44-9963-36D04D689DB2}" dt="2023-05-20T10:02:08.489" v="2164" actId="1076"/>
          <ac:spMkLst>
            <pc:docMk/>
            <pc:sldMk cId="3278815987" sldId="306"/>
            <ac:spMk id="25" creationId="{78B7E57B-9AE2-A694-E7AA-3B279F1B2160}"/>
          </ac:spMkLst>
        </pc:spChg>
        <pc:picChg chg="mod">
          <ac:chgData name="DANIEL ESTRADA ACEVEDO" userId="762d22d7-bf27-46d2-aa84-e8738c799aa5" providerId="ADAL" clId="{B92DEFAA-EC38-4F44-9963-36D04D689DB2}" dt="2023-05-20T09:59:15.834" v="2095" actId="1037"/>
          <ac:picMkLst>
            <pc:docMk/>
            <pc:sldMk cId="3278815987" sldId="306"/>
            <ac:picMk id="31" creationId="{960D1104-230A-ACEF-656E-18F1BF76856C}"/>
          </ac:picMkLst>
        </pc:picChg>
        <pc:picChg chg="mod">
          <ac:chgData name="DANIEL ESTRADA ACEVEDO" userId="762d22d7-bf27-46d2-aa84-e8738c799aa5" providerId="ADAL" clId="{B92DEFAA-EC38-4F44-9963-36D04D689DB2}" dt="2023-05-20T09:59:15.834" v="2095" actId="1037"/>
          <ac:picMkLst>
            <pc:docMk/>
            <pc:sldMk cId="3278815987" sldId="306"/>
            <ac:picMk id="2049" creationId="{37ED0EBE-3F4F-8B84-D4C4-1EE8E4D5E95A}"/>
          </ac:picMkLst>
        </pc:picChg>
        <pc:picChg chg="mod">
          <ac:chgData name="DANIEL ESTRADA ACEVEDO" userId="762d22d7-bf27-46d2-aa84-e8738c799aa5" providerId="ADAL" clId="{B92DEFAA-EC38-4F44-9963-36D04D689DB2}" dt="2023-05-20T09:59:15.834" v="2095" actId="1037"/>
          <ac:picMkLst>
            <pc:docMk/>
            <pc:sldMk cId="3278815987" sldId="306"/>
            <ac:picMk id="2050" creationId="{CFAC5F0F-3209-9567-7253-2CF7006A414A}"/>
          </ac:picMkLst>
        </pc:picChg>
      </pc:sldChg>
      <pc:sldChg chg="addSp delSp modSp new del mod">
        <pc:chgData name="DANIEL ESTRADA ACEVEDO" userId="762d22d7-bf27-46d2-aa84-e8738c799aa5" providerId="ADAL" clId="{B92DEFAA-EC38-4F44-9963-36D04D689DB2}" dt="2023-05-20T10:39:38.417" v="3104" actId="47"/>
        <pc:sldMkLst>
          <pc:docMk/>
          <pc:sldMk cId="3142713270" sldId="307"/>
        </pc:sldMkLst>
        <pc:spChg chg="add del">
          <ac:chgData name="DANIEL ESTRADA ACEVEDO" userId="762d22d7-bf27-46d2-aa84-e8738c799aa5" providerId="ADAL" clId="{B92DEFAA-EC38-4F44-9963-36D04D689DB2}" dt="2023-05-15T06:01:10.534" v="5"/>
          <ac:spMkLst>
            <pc:docMk/>
            <pc:sldMk cId="3142713270" sldId="307"/>
            <ac:spMk id="2" creationId="{64751D7F-BE48-E977-5D55-A6152EEF0A6D}"/>
          </ac:spMkLst>
        </pc:spChg>
        <pc:spChg chg="add mod">
          <ac:chgData name="DANIEL ESTRADA ACEVEDO" userId="762d22d7-bf27-46d2-aa84-e8738c799aa5" providerId="ADAL" clId="{B92DEFAA-EC38-4F44-9963-36D04D689DB2}" dt="2023-05-15T06:03:41.219" v="20" actId="164"/>
          <ac:spMkLst>
            <pc:docMk/>
            <pc:sldMk cId="3142713270" sldId="307"/>
            <ac:spMk id="4" creationId="{28452AA3-9A9D-48A9-6C24-A6781F557C65}"/>
          </ac:spMkLst>
        </pc:spChg>
        <pc:spChg chg="add mod ord">
          <ac:chgData name="DANIEL ESTRADA ACEVEDO" userId="762d22d7-bf27-46d2-aa84-e8738c799aa5" providerId="ADAL" clId="{B92DEFAA-EC38-4F44-9963-36D04D689DB2}" dt="2023-05-15T06:04:44.833" v="33" actId="164"/>
          <ac:spMkLst>
            <pc:docMk/>
            <pc:sldMk cId="3142713270" sldId="307"/>
            <ac:spMk id="6" creationId="{0AC46805-AE9D-B006-FFD1-9A2EF5D1FBFE}"/>
          </ac:spMkLst>
        </pc:spChg>
        <pc:grpChg chg="add mod">
          <ac:chgData name="DANIEL ESTRADA ACEVEDO" userId="762d22d7-bf27-46d2-aa84-e8738c799aa5" providerId="ADAL" clId="{B92DEFAA-EC38-4F44-9963-36D04D689DB2}" dt="2023-05-15T06:04:44.833" v="33" actId="164"/>
          <ac:grpSpMkLst>
            <pc:docMk/>
            <pc:sldMk cId="3142713270" sldId="307"/>
            <ac:grpSpMk id="5" creationId="{0A28A14E-8741-FE11-92CB-1AD66BC6CB99}"/>
          </ac:grpSpMkLst>
        </pc:grpChg>
        <pc:grpChg chg="add mod">
          <ac:chgData name="DANIEL ESTRADA ACEVEDO" userId="762d22d7-bf27-46d2-aa84-e8738c799aa5" providerId="ADAL" clId="{B92DEFAA-EC38-4F44-9963-36D04D689DB2}" dt="2023-05-15T06:04:44.833" v="33" actId="164"/>
          <ac:grpSpMkLst>
            <pc:docMk/>
            <pc:sldMk cId="3142713270" sldId="307"/>
            <ac:grpSpMk id="7" creationId="{AF387939-478E-DCD2-BF75-95EE9C51E0E9}"/>
          </ac:grpSpMkLst>
        </pc:grpChg>
        <pc:picChg chg="add mod modCrop">
          <ac:chgData name="DANIEL ESTRADA ACEVEDO" userId="762d22d7-bf27-46d2-aa84-e8738c799aa5" providerId="ADAL" clId="{B92DEFAA-EC38-4F44-9963-36D04D689DB2}" dt="2023-05-15T06:04:07.395" v="23" actId="732"/>
          <ac:picMkLst>
            <pc:docMk/>
            <pc:sldMk cId="3142713270" sldId="307"/>
            <ac:picMk id="3" creationId="{BBED356C-68A2-B93E-CD18-CE78FCE662A1}"/>
          </ac:picMkLst>
        </pc:picChg>
      </pc:sldChg>
      <pc:sldChg chg="addSp delSp modSp new del mod">
        <pc:chgData name="DANIEL ESTRADA ACEVEDO" userId="762d22d7-bf27-46d2-aa84-e8738c799aa5" providerId="ADAL" clId="{B92DEFAA-EC38-4F44-9963-36D04D689DB2}" dt="2023-05-20T12:08:02.316" v="5976" actId="47"/>
        <pc:sldMkLst>
          <pc:docMk/>
          <pc:sldMk cId="2746621528" sldId="308"/>
        </pc:sldMkLst>
        <pc:spChg chg="add mod">
          <ac:chgData name="DANIEL ESTRADA ACEVEDO" userId="762d22d7-bf27-46d2-aa84-e8738c799aa5" providerId="ADAL" clId="{B92DEFAA-EC38-4F44-9963-36D04D689DB2}" dt="2023-05-20T09:40:55.823" v="1718" actId="1076"/>
          <ac:spMkLst>
            <pc:docMk/>
            <pc:sldMk cId="2746621528" sldId="308"/>
            <ac:spMk id="10" creationId="{DBFC5DC6-2579-2A87-D588-D7F2CA0CDFA1}"/>
          </ac:spMkLst>
        </pc:spChg>
        <pc:spChg chg="add mod">
          <ac:chgData name="DANIEL ESTRADA ACEVEDO" userId="762d22d7-bf27-46d2-aa84-e8738c799aa5" providerId="ADAL" clId="{B92DEFAA-EC38-4F44-9963-36D04D689DB2}" dt="2023-05-20T09:40:55.823" v="1718" actId="1076"/>
          <ac:spMkLst>
            <pc:docMk/>
            <pc:sldMk cId="2746621528" sldId="308"/>
            <ac:spMk id="14" creationId="{6EC8BD37-1164-4510-29DB-67ABFC66D58F}"/>
          </ac:spMkLst>
        </pc:spChg>
        <pc:spChg chg="mod">
          <ac:chgData name="DANIEL ESTRADA ACEVEDO" userId="762d22d7-bf27-46d2-aa84-e8738c799aa5" providerId="ADAL" clId="{B92DEFAA-EC38-4F44-9963-36D04D689DB2}" dt="2023-05-20T09:40:49.976" v="1716"/>
          <ac:spMkLst>
            <pc:docMk/>
            <pc:sldMk cId="2746621528" sldId="308"/>
            <ac:spMk id="17" creationId="{C5AAB9FC-3899-D9F9-9E88-14EFE3D03BE1}"/>
          </ac:spMkLst>
        </pc:spChg>
        <pc:spChg chg="mod">
          <ac:chgData name="DANIEL ESTRADA ACEVEDO" userId="762d22d7-bf27-46d2-aa84-e8738c799aa5" providerId="ADAL" clId="{B92DEFAA-EC38-4F44-9963-36D04D689DB2}" dt="2023-05-20T09:40:49.976" v="1716"/>
          <ac:spMkLst>
            <pc:docMk/>
            <pc:sldMk cId="2746621528" sldId="308"/>
            <ac:spMk id="19" creationId="{EA6DDC0B-885E-5DCD-2C0D-95C3427F081A}"/>
          </ac:spMkLst>
        </pc:spChg>
        <pc:spChg chg="add mod ord topLvl">
          <ac:chgData name="DANIEL ESTRADA ACEVEDO" userId="762d22d7-bf27-46d2-aa84-e8738c799aa5" providerId="ADAL" clId="{B92DEFAA-EC38-4F44-9963-36D04D689DB2}" dt="2023-05-20T09:40:55.823" v="1718" actId="1076"/>
          <ac:spMkLst>
            <pc:docMk/>
            <pc:sldMk cId="2746621528" sldId="308"/>
            <ac:spMk id="1024" creationId="{63BE8046-0426-67AF-629C-99FBB8F893E1}"/>
          </ac:spMkLst>
        </pc:spChg>
        <pc:grpChg chg="add del mod">
          <ac:chgData name="DANIEL ESTRADA ACEVEDO" userId="762d22d7-bf27-46d2-aa84-e8738c799aa5" providerId="ADAL" clId="{B92DEFAA-EC38-4F44-9963-36D04D689DB2}" dt="2023-05-20T12:07:53.293" v="5975" actId="21"/>
          <ac:grpSpMkLst>
            <pc:docMk/>
            <pc:sldMk cId="2746621528" sldId="308"/>
            <ac:grpSpMk id="2" creationId="{757194A8-18F9-2772-DE66-DE04E88F35AF}"/>
          </ac:grpSpMkLst>
        </pc:grpChg>
        <pc:grpChg chg="add mod">
          <ac:chgData name="DANIEL ESTRADA ACEVEDO" userId="762d22d7-bf27-46d2-aa84-e8738c799aa5" providerId="ADAL" clId="{B92DEFAA-EC38-4F44-9963-36D04D689DB2}" dt="2023-05-20T09:40:55.823" v="1718" actId="1076"/>
          <ac:grpSpMkLst>
            <pc:docMk/>
            <pc:sldMk cId="2746621528" sldId="308"/>
            <ac:grpSpMk id="5" creationId="{1BB3BFB6-4300-FF3E-EA58-BCA7E99F3F2F}"/>
          </ac:grpSpMkLst>
        </pc:grpChg>
        <pc:grpChg chg="add mod">
          <ac:chgData name="DANIEL ESTRADA ACEVEDO" userId="762d22d7-bf27-46d2-aa84-e8738c799aa5" providerId="ADAL" clId="{B92DEFAA-EC38-4F44-9963-36D04D689DB2}" dt="2023-05-20T09:40:54.246" v="1717" actId="1076"/>
          <ac:grpSpMkLst>
            <pc:docMk/>
            <pc:sldMk cId="2746621528" sldId="308"/>
            <ac:grpSpMk id="11" creationId="{77F4A9EA-F753-CC60-C6A4-A79A292015E7}"/>
          </ac:grpSpMkLst>
        </pc:grpChg>
        <pc:grpChg chg="add mod topLvl">
          <ac:chgData name="DANIEL ESTRADA ACEVEDO" userId="762d22d7-bf27-46d2-aa84-e8738c799aa5" providerId="ADAL" clId="{B92DEFAA-EC38-4F44-9963-36D04D689DB2}" dt="2023-05-20T09:40:55.823" v="1718" actId="1076"/>
          <ac:grpSpMkLst>
            <pc:docMk/>
            <pc:sldMk cId="2746621528" sldId="308"/>
            <ac:grpSpMk id="15" creationId="{7B6F0505-B726-D4F7-20B9-5DC3AA55B440}"/>
          </ac:grpSpMkLst>
        </pc:grpChg>
        <pc:grpChg chg="add del mod">
          <ac:chgData name="DANIEL ESTRADA ACEVEDO" userId="762d22d7-bf27-46d2-aa84-e8738c799aa5" providerId="ADAL" clId="{B92DEFAA-EC38-4F44-9963-36D04D689DB2}" dt="2023-05-20T09:40:21.871" v="1705" actId="165"/>
          <ac:grpSpMkLst>
            <pc:docMk/>
            <pc:sldMk cId="2746621528" sldId="308"/>
            <ac:grpSpMk id="16" creationId="{D394B64F-0840-2E1D-049B-A624233BDAC6}"/>
          </ac:grpSpMkLst>
        </pc:grpChg>
        <pc:grpChg chg="add del mod topLvl">
          <ac:chgData name="DANIEL ESTRADA ACEVEDO" userId="762d22d7-bf27-46d2-aa84-e8738c799aa5" providerId="ADAL" clId="{B92DEFAA-EC38-4F44-9963-36D04D689DB2}" dt="2023-05-16T23:08:50.512" v="244" actId="165"/>
          <ac:grpSpMkLst>
            <pc:docMk/>
            <pc:sldMk cId="2746621528" sldId="308"/>
            <ac:grpSpMk id="31" creationId="{32A5CADB-1EED-570D-266E-9AFCD8B1065F}"/>
          </ac:grpSpMkLst>
        </pc:grpChg>
        <pc:grpChg chg="add del mod">
          <ac:chgData name="DANIEL ESTRADA ACEVEDO" userId="762d22d7-bf27-46d2-aa84-e8738c799aa5" providerId="ADAL" clId="{B92DEFAA-EC38-4F44-9963-36D04D689DB2}" dt="2023-05-16T23:08:31.926" v="238" actId="165"/>
          <ac:grpSpMkLst>
            <pc:docMk/>
            <pc:sldMk cId="2746621528" sldId="308"/>
            <ac:grpSpMk id="1025" creationId="{61ECD2A4-2D40-4C58-DEC0-0B44A2160739}"/>
          </ac:grpSpMkLst>
        </pc:grpChg>
        <pc:grpChg chg="add mod topLvl">
          <ac:chgData name="DANIEL ESTRADA ACEVEDO" userId="762d22d7-bf27-46d2-aa84-e8738c799aa5" providerId="ADAL" clId="{B92DEFAA-EC38-4F44-9963-36D04D689DB2}" dt="2023-05-20T09:40:55.823" v="1718" actId="1076"/>
          <ac:grpSpMkLst>
            <pc:docMk/>
            <pc:sldMk cId="2746621528" sldId="308"/>
            <ac:grpSpMk id="1041" creationId="{66FA2447-711C-5F86-0C96-9AD851B4487B}"/>
          </ac:grpSpMkLst>
        </pc:grpChg>
        <pc:picChg chg="add del mod topLvl">
          <ac:chgData name="DANIEL ESTRADA ACEVEDO" userId="762d22d7-bf27-46d2-aa84-e8738c799aa5" providerId="ADAL" clId="{B92DEFAA-EC38-4F44-9963-36D04D689DB2}" dt="2023-05-19T10:54:46.553" v="676" actId="478"/>
          <ac:picMkLst>
            <pc:docMk/>
            <pc:sldMk cId="2746621528" sldId="308"/>
            <ac:picMk id="2" creationId="{411ACF8D-8FC6-2A33-58D9-72371E68582F}"/>
          </ac:picMkLst>
        </pc:picChg>
        <pc:picChg chg="add mod topLvl">
          <ac:chgData name="DANIEL ESTRADA ACEVEDO" userId="762d22d7-bf27-46d2-aa84-e8738c799aa5" providerId="ADAL" clId="{B92DEFAA-EC38-4F44-9963-36D04D689DB2}" dt="2023-05-20T09:40:55.823" v="1718" actId="1076"/>
          <ac:picMkLst>
            <pc:docMk/>
            <pc:sldMk cId="2746621528" sldId="308"/>
            <ac:picMk id="3" creationId="{0B86DDC9-A3CE-2194-9112-BDDCF7096403}"/>
          </ac:picMkLst>
        </pc:picChg>
        <pc:picChg chg="add mod topLvl">
          <ac:chgData name="DANIEL ESTRADA ACEVEDO" userId="762d22d7-bf27-46d2-aa84-e8738c799aa5" providerId="ADAL" clId="{B92DEFAA-EC38-4F44-9963-36D04D689DB2}" dt="2023-05-20T09:40:55.823" v="1718" actId="1076"/>
          <ac:picMkLst>
            <pc:docMk/>
            <pc:sldMk cId="2746621528" sldId="308"/>
            <ac:picMk id="4" creationId="{54F0C2A9-29BE-9CFE-6DAD-8DFA214B5068}"/>
          </ac:picMkLst>
        </pc:picChg>
        <pc:picChg chg="add del mod">
          <ac:chgData name="DANIEL ESTRADA ACEVEDO" userId="762d22d7-bf27-46d2-aa84-e8738c799aa5" providerId="ADAL" clId="{B92DEFAA-EC38-4F44-9963-36D04D689DB2}" dt="2023-05-16T22:50:08.286" v="133" actId="478"/>
          <ac:picMkLst>
            <pc:docMk/>
            <pc:sldMk cId="2746621528" sldId="308"/>
            <ac:picMk id="5" creationId="{7A63B3E0-027E-D066-DD47-ECD0BC7A6D44}"/>
          </ac:picMkLst>
        </pc:picChg>
        <pc:picChg chg="add mod topLvl">
          <ac:chgData name="DANIEL ESTRADA ACEVEDO" userId="762d22d7-bf27-46d2-aa84-e8738c799aa5" providerId="ADAL" clId="{B92DEFAA-EC38-4F44-9963-36D04D689DB2}" dt="2023-05-20T09:40:55.823" v="1718" actId="1076"/>
          <ac:picMkLst>
            <pc:docMk/>
            <pc:sldMk cId="2746621528" sldId="308"/>
            <ac:picMk id="6" creationId="{87F8F321-514F-71FE-5146-ACA0E391BF0B}"/>
          </ac:picMkLst>
        </pc:picChg>
        <pc:picChg chg="add mod topLvl">
          <ac:chgData name="DANIEL ESTRADA ACEVEDO" userId="762d22d7-bf27-46d2-aa84-e8738c799aa5" providerId="ADAL" clId="{B92DEFAA-EC38-4F44-9963-36D04D689DB2}" dt="2023-05-20T09:40:55.823" v="1718" actId="1076"/>
          <ac:picMkLst>
            <pc:docMk/>
            <pc:sldMk cId="2746621528" sldId="308"/>
            <ac:picMk id="7" creationId="{AAB756ED-AE16-0D7B-A622-AE39C3FCF07D}"/>
          </ac:picMkLst>
        </pc:picChg>
        <pc:picChg chg="add mod topLvl">
          <ac:chgData name="DANIEL ESTRADA ACEVEDO" userId="762d22d7-bf27-46d2-aa84-e8738c799aa5" providerId="ADAL" clId="{B92DEFAA-EC38-4F44-9963-36D04D689DB2}" dt="2023-05-20T09:40:55.823" v="1718" actId="1076"/>
          <ac:picMkLst>
            <pc:docMk/>
            <pc:sldMk cId="2746621528" sldId="308"/>
            <ac:picMk id="8" creationId="{D197803A-43BB-9427-6A7C-960148F596C7}"/>
          </ac:picMkLst>
        </pc:picChg>
        <pc:picChg chg="add mod topLvl">
          <ac:chgData name="DANIEL ESTRADA ACEVEDO" userId="762d22d7-bf27-46d2-aa84-e8738c799aa5" providerId="ADAL" clId="{B92DEFAA-EC38-4F44-9963-36D04D689DB2}" dt="2023-05-20T09:40:55.823" v="1718" actId="1076"/>
          <ac:picMkLst>
            <pc:docMk/>
            <pc:sldMk cId="2746621528" sldId="308"/>
            <ac:picMk id="9" creationId="{9D5106D0-3BB5-7640-611C-1F2D130F2525}"/>
          </ac:picMkLst>
        </pc:picChg>
        <pc:picChg chg="add mod">
          <ac:chgData name="DANIEL ESTRADA ACEVEDO" userId="762d22d7-bf27-46d2-aa84-e8738c799aa5" providerId="ADAL" clId="{B92DEFAA-EC38-4F44-9963-36D04D689DB2}" dt="2023-05-20T09:40:55.823" v="1718" actId="1076"/>
          <ac:picMkLst>
            <pc:docMk/>
            <pc:sldMk cId="2746621528" sldId="308"/>
            <ac:picMk id="13" creationId="{C2526DEE-50A5-5DBA-50F8-13E0D74242D2}"/>
          </ac:picMkLst>
        </pc:picChg>
        <pc:picChg chg="mod">
          <ac:chgData name="DANIEL ESTRADA ACEVEDO" userId="762d22d7-bf27-46d2-aa84-e8738c799aa5" providerId="ADAL" clId="{B92DEFAA-EC38-4F44-9963-36D04D689DB2}" dt="2023-05-20T09:40:49.976" v="1716"/>
          <ac:picMkLst>
            <pc:docMk/>
            <pc:sldMk cId="2746621528" sldId="308"/>
            <ac:picMk id="18" creationId="{6523B842-959B-FAD7-EFEF-7E5ABFAD477C}"/>
          </ac:picMkLst>
        </pc:picChg>
        <pc:picChg chg="add mod topLvl">
          <ac:chgData name="DANIEL ESTRADA ACEVEDO" userId="762d22d7-bf27-46d2-aa84-e8738c799aa5" providerId="ADAL" clId="{B92DEFAA-EC38-4F44-9963-36D04D689DB2}" dt="2023-05-20T09:40:55.823" v="1718" actId="1076"/>
          <ac:picMkLst>
            <pc:docMk/>
            <pc:sldMk cId="2746621528" sldId="308"/>
            <ac:picMk id="1026" creationId="{80B39038-F30F-BDD9-6CB0-2912D95CB280}"/>
          </ac:picMkLst>
        </pc:picChg>
        <pc:inkChg chg="add del mod topLvl">
          <ac:chgData name="DANIEL ESTRADA ACEVEDO" userId="762d22d7-bf27-46d2-aa84-e8738c799aa5" providerId="ADAL" clId="{B92DEFAA-EC38-4F44-9963-36D04D689DB2}" dt="2023-05-16T23:11:07.354" v="269" actId="478"/>
          <ac:inkMkLst>
            <pc:docMk/>
            <pc:sldMk cId="2746621528" sldId="308"/>
            <ac:inkMk id="10" creationId="{E942C44C-B34B-EA4A-F7D8-99A56EF9F0ED}"/>
          </ac:inkMkLst>
        </pc:inkChg>
        <pc:inkChg chg="add del">
          <ac:chgData name="DANIEL ESTRADA ACEVEDO" userId="762d22d7-bf27-46d2-aa84-e8738c799aa5" providerId="ADAL" clId="{B92DEFAA-EC38-4F44-9963-36D04D689DB2}" dt="2023-05-16T23:12:55.197" v="282" actId="9405"/>
          <ac:inkMkLst>
            <pc:docMk/>
            <pc:sldMk cId="2746621528" sldId="308"/>
            <ac:inkMk id="11" creationId="{5080C6BC-B9B4-5A0C-418E-67FFE141A498}"/>
          </ac:inkMkLst>
        </pc:inkChg>
        <pc:inkChg chg="add del">
          <ac:chgData name="DANIEL ESTRADA ACEVEDO" userId="762d22d7-bf27-46d2-aa84-e8738c799aa5" providerId="ADAL" clId="{B92DEFAA-EC38-4F44-9963-36D04D689DB2}" dt="2023-05-16T22:56:41.635" v="199"/>
          <ac:inkMkLst>
            <pc:docMk/>
            <pc:sldMk cId="2746621528" sldId="308"/>
            <ac:inkMk id="11" creationId="{A95DBAF1-628A-6779-11FE-4443793A1ED2}"/>
          </ac:inkMkLst>
        </pc:inkChg>
        <pc:inkChg chg="add mod">
          <ac:chgData name="DANIEL ESTRADA ACEVEDO" userId="762d22d7-bf27-46d2-aa84-e8738c799aa5" providerId="ADAL" clId="{B92DEFAA-EC38-4F44-9963-36D04D689DB2}" dt="2023-05-20T09:40:55.823" v="1718" actId="1076"/>
          <ac:inkMkLst>
            <pc:docMk/>
            <pc:sldMk cId="2746621528" sldId="308"/>
            <ac:inkMk id="12" creationId="{5B4120BB-08C3-0264-8DBE-75B03F2D1DC7}"/>
          </ac:inkMkLst>
        </pc:inkChg>
        <pc:inkChg chg="add del">
          <ac:chgData name="DANIEL ESTRADA ACEVEDO" userId="762d22d7-bf27-46d2-aa84-e8738c799aa5" providerId="ADAL" clId="{B92DEFAA-EC38-4F44-9963-36D04D689DB2}" dt="2023-05-16T22:56:42.716" v="200"/>
          <ac:inkMkLst>
            <pc:docMk/>
            <pc:sldMk cId="2746621528" sldId="308"/>
            <ac:inkMk id="12" creationId="{A60E23F5-D511-0D69-4EAF-9FB84DA91D69}"/>
          </ac:inkMkLst>
        </pc:inkChg>
        <pc:inkChg chg="add del mod topLvl">
          <ac:chgData name="DANIEL ESTRADA ACEVEDO" userId="762d22d7-bf27-46d2-aa84-e8738c799aa5" providerId="ADAL" clId="{B92DEFAA-EC38-4F44-9963-36D04D689DB2}" dt="2023-05-16T23:11:07.354" v="269" actId="478"/>
          <ac:inkMkLst>
            <pc:docMk/>
            <pc:sldMk cId="2746621528" sldId="308"/>
            <ac:inkMk id="13" creationId="{4CC59E28-A100-CE38-6DE7-D43A9C8B11C5}"/>
          </ac:inkMkLst>
        </pc:inkChg>
        <pc:inkChg chg="add del mod topLvl">
          <ac:chgData name="DANIEL ESTRADA ACEVEDO" userId="762d22d7-bf27-46d2-aa84-e8738c799aa5" providerId="ADAL" clId="{B92DEFAA-EC38-4F44-9963-36D04D689DB2}" dt="2023-05-16T23:11:07.354" v="269" actId="478"/>
          <ac:inkMkLst>
            <pc:docMk/>
            <pc:sldMk cId="2746621528" sldId="308"/>
            <ac:inkMk id="14" creationId="{7B78739D-8FB4-D242-6363-FE2DF9AD6ECE}"/>
          </ac:inkMkLst>
        </pc:inkChg>
        <pc:inkChg chg="add del mod topLvl">
          <ac:chgData name="DANIEL ESTRADA ACEVEDO" userId="762d22d7-bf27-46d2-aa84-e8738c799aa5" providerId="ADAL" clId="{B92DEFAA-EC38-4F44-9963-36D04D689DB2}" dt="2023-05-16T23:11:07.354" v="269" actId="478"/>
          <ac:inkMkLst>
            <pc:docMk/>
            <pc:sldMk cId="2746621528" sldId="308"/>
            <ac:inkMk id="15" creationId="{8E609935-9E66-5246-AEC9-B5A3F21EB239}"/>
          </ac:inkMkLst>
        </pc:inkChg>
        <pc:inkChg chg="add del mod topLvl">
          <ac:chgData name="DANIEL ESTRADA ACEVEDO" userId="762d22d7-bf27-46d2-aa84-e8738c799aa5" providerId="ADAL" clId="{B92DEFAA-EC38-4F44-9963-36D04D689DB2}" dt="2023-05-16T23:11:07.354" v="269" actId="478"/>
          <ac:inkMkLst>
            <pc:docMk/>
            <pc:sldMk cId="2746621528" sldId="308"/>
            <ac:inkMk id="16" creationId="{975BEE9D-3A10-E941-33F5-5A35EF9CF960}"/>
          </ac:inkMkLst>
        </pc:inkChg>
        <pc:inkChg chg="add del mod topLvl">
          <ac:chgData name="DANIEL ESTRADA ACEVEDO" userId="762d22d7-bf27-46d2-aa84-e8738c799aa5" providerId="ADAL" clId="{B92DEFAA-EC38-4F44-9963-36D04D689DB2}" dt="2023-05-16T23:11:07.354" v="269" actId="478"/>
          <ac:inkMkLst>
            <pc:docMk/>
            <pc:sldMk cId="2746621528" sldId="308"/>
            <ac:inkMk id="17" creationId="{A5440D78-A57A-91EB-35DD-BA3531B50554}"/>
          </ac:inkMkLst>
        </pc:inkChg>
        <pc:inkChg chg="add del mod topLvl">
          <ac:chgData name="DANIEL ESTRADA ACEVEDO" userId="762d22d7-bf27-46d2-aa84-e8738c799aa5" providerId="ADAL" clId="{B92DEFAA-EC38-4F44-9963-36D04D689DB2}" dt="2023-05-16T23:11:07.354" v="269" actId="478"/>
          <ac:inkMkLst>
            <pc:docMk/>
            <pc:sldMk cId="2746621528" sldId="308"/>
            <ac:inkMk id="18" creationId="{854E31FA-C53A-464D-4E9E-9F6CBAB78B84}"/>
          </ac:inkMkLst>
        </pc:inkChg>
        <pc:inkChg chg="add del mod topLvl">
          <ac:chgData name="DANIEL ESTRADA ACEVEDO" userId="762d22d7-bf27-46d2-aa84-e8738c799aa5" providerId="ADAL" clId="{B92DEFAA-EC38-4F44-9963-36D04D689DB2}" dt="2023-05-16T23:11:07.354" v="269" actId="478"/>
          <ac:inkMkLst>
            <pc:docMk/>
            <pc:sldMk cId="2746621528" sldId="308"/>
            <ac:inkMk id="19" creationId="{0B3A7CDD-D158-4DA5-D579-E9286AD436F0}"/>
          </ac:inkMkLst>
        </pc:inkChg>
        <pc:inkChg chg="add del">
          <ac:chgData name="DANIEL ESTRADA ACEVEDO" userId="762d22d7-bf27-46d2-aa84-e8738c799aa5" providerId="ADAL" clId="{B92DEFAA-EC38-4F44-9963-36D04D689DB2}" dt="2023-05-16T22:57:16.315" v="204" actId="9405"/>
          <ac:inkMkLst>
            <pc:docMk/>
            <pc:sldMk cId="2746621528" sldId="308"/>
            <ac:inkMk id="20" creationId="{29407245-4558-2ECC-818D-111A2C239A92}"/>
          </ac:inkMkLst>
        </pc:inkChg>
        <pc:inkChg chg="add mod">
          <ac:chgData name="DANIEL ESTRADA ACEVEDO" userId="762d22d7-bf27-46d2-aa84-e8738c799aa5" providerId="ADAL" clId="{B92DEFAA-EC38-4F44-9963-36D04D689DB2}" dt="2023-05-20T09:40:55.823" v="1718" actId="1076"/>
          <ac:inkMkLst>
            <pc:docMk/>
            <pc:sldMk cId="2746621528" sldId="308"/>
            <ac:inkMk id="20" creationId="{B4D91427-7E6D-6A72-43A0-A7B9DF06E5C4}"/>
          </ac:inkMkLst>
        </pc:inkChg>
        <pc:inkChg chg="add del mod topLvl">
          <ac:chgData name="DANIEL ESTRADA ACEVEDO" userId="762d22d7-bf27-46d2-aa84-e8738c799aa5" providerId="ADAL" clId="{B92DEFAA-EC38-4F44-9963-36D04D689DB2}" dt="2023-05-16T23:11:07.354" v="269" actId="478"/>
          <ac:inkMkLst>
            <pc:docMk/>
            <pc:sldMk cId="2746621528" sldId="308"/>
            <ac:inkMk id="21" creationId="{A2528973-BB95-C9C7-A3BB-21F6FA193A60}"/>
          </ac:inkMkLst>
        </pc:inkChg>
        <pc:inkChg chg="add del mod topLvl">
          <ac:chgData name="DANIEL ESTRADA ACEVEDO" userId="762d22d7-bf27-46d2-aa84-e8738c799aa5" providerId="ADAL" clId="{B92DEFAA-EC38-4F44-9963-36D04D689DB2}" dt="2023-05-16T23:11:07.354" v="269" actId="478"/>
          <ac:inkMkLst>
            <pc:docMk/>
            <pc:sldMk cId="2746621528" sldId="308"/>
            <ac:inkMk id="22" creationId="{133340CA-9E19-9F0A-42A0-31B607A2595E}"/>
          </ac:inkMkLst>
        </pc:inkChg>
        <pc:inkChg chg="add del mod topLvl">
          <ac:chgData name="DANIEL ESTRADA ACEVEDO" userId="762d22d7-bf27-46d2-aa84-e8738c799aa5" providerId="ADAL" clId="{B92DEFAA-EC38-4F44-9963-36D04D689DB2}" dt="2023-05-16T23:11:07.354" v="269" actId="478"/>
          <ac:inkMkLst>
            <pc:docMk/>
            <pc:sldMk cId="2746621528" sldId="308"/>
            <ac:inkMk id="23" creationId="{921C07A6-AD38-2F0A-D9EE-CB7A66D1E78C}"/>
          </ac:inkMkLst>
        </pc:inkChg>
        <pc:inkChg chg="add del mod topLvl">
          <ac:chgData name="DANIEL ESTRADA ACEVEDO" userId="762d22d7-bf27-46d2-aa84-e8738c799aa5" providerId="ADAL" clId="{B92DEFAA-EC38-4F44-9963-36D04D689DB2}" dt="2023-05-16T23:11:07.354" v="269" actId="478"/>
          <ac:inkMkLst>
            <pc:docMk/>
            <pc:sldMk cId="2746621528" sldId="308"/>
            <ac:inkMk id="24" creationId="{A2C8A459-A13F-18AD-7D28-05708AFBB830}"/>
          </ac:inkMkLst>
        </pc:inkChg>
        <pc:inkChg chg="add del mod topLvl">
          <ac:chgData name="DANIEL ESTRADA ACEVEDO" userId="762d22d7-bf27-46d2-aa84-e8738c799aa5" providerId="ADAL" clId="{B92DEFAA-EC38-4F44-9963-36D04D689DB2}" dt="2023-05-16T23:11:07.354" v="269" actId="478"/>
          <ac:inkMkLst>
            <pc:docMk/>
            <pc:sldMk cId="2746621528" sldId="308"/>
            <ac:inkMk id="25" creationId="{EC9D4C28-3BB6-AD5E-7FA4-8986676436C9}"/>
          </ac:inkMkLst>
        </pc:inkChg>
        <pc:inkChg chg="add del mod topLvl">
          <ac:chgData name="DANIEL ESTRADA ACEVEDO" userId="762d22d7-bf27-46d2-aa84-e8738c799aa5" providerId="ADAL" clId="{B92DEFAA-EC38-4F44-9963-36D04D689DB2}" dt="2023-05-16T23:11:07.354" v="269" actId="478"/>
          <ac:inkMkLst>
            <pc:docMk/>
            <pc:sldMk cId="2746621528" sldId="308"/>
            <ac:inkMk id="26" creationId="{1449E553-2058-C48C-2CE1-1B8824B8C02C}"/>
          </ac:inkMkLst>
        </pc:inkChg>
        <pc:inkChg chg="add del mod topLvl">
          <ac:chgData name="DANIEL ESTRADA ACEVEDO" userId="762d22d7-bf27-46d2-aa84-e8738c799aa5" providerId="ADAL" clId="{B92DEFAA-EC38-4F44-9963-36D04D689DB2}" dt="2023-05-16T23:11:07.354" v="269" actId="478"/>
          <ac:inkMkLst>
            <pc:docMk/>
            <pc:sldMk cId="2746621528" sldId="308"/>
            <ac:inkMk id="27" creationId="{E5C3ABDB-CFF4-BD8A-8013-21E9D85EE2AD}"/>
          </ac:inkMkLst>
        </pc:inkChg>
        <pc:inkChg chg="add del mod topLvl">
          <ac:chgData name="DANIEL ESTRADA ACEVEDO" userId="762d22d7-bf27-46d2-aa84-e8738c799aa5" providerId="ADAL" clId="{B92DEFAA-EC38-4F44-9963-36D04D689DB2}" dt="2023-05-16T23:11:07.354" v="269" actId="478"/>
          <ac:inkMkLst>
            <pc:docMk/>
            <pc:sldMk cId="2746621528" sldId="308"/>
            <ac:inkMk id="28" creationId="{265EBB14-19BF-25C9-9C2C-8DC4F4E00188}"/>
          </ac:inkMkLst>
        </pc:inkChg>
        <pc:inkChg chg="add del mod topLvl">
          <ac:chgData name="DANIEL ESTRADA ACEVEDO" userId="762d22d7-bf27-46d2-aa84-e8738c799aa5" providerId="ADAL" clId="{B92DEFAA-EC38-4F44-9963-36D04D689DB2}" dt="2023-05-16T23:11:07.354" v="269" actId="478"/>
          <ac:inkMkLst>
            <pc:docMk/>
            <pc:sldMk cId="2746621528" sldId="308"/>
            <ac:inkMk id="29" creationId="{DCF265A3-6B44-044D-DF5E-0AC7E9390F90}"/>
          </ac:inkMkLst>
        </pc:inkChg>
        <pc:inkChg chg="add del mod topLvl">
          <ac:chgData name="DANIEL ESTRADA ACEVEDO" userId="762d22d7-bf27-46d2-aa84-e8738c799aa5" providerId="ADAL" clId="{B92DEFAA-EC38-4F44-9963-36D04D689DB2}" dt="2023-05-16T23:11:07.354" v="269" actId="478"/>
          <ac:inkMkLst>
            <pc:docMk/>
            <pc:sldMk cId="2746621528" sldId="308"/>
            <ac:inkMk id="30" creationId="{7FD40FE5-A538-2296-BFBE-167BB727280E}"/>
          </ac:inkMkLst>
        </pc:inkChg>
        <pc:inkChg chg="add mod">
          <ac:chgData name="DANIEL ESTRADA ACEVEDO" userId="762d22d7-bf27-46d2-aa84-e8738c799aa5" providerId="ADAL" clId="{B92DEFAA-EC38-4F44-9963-36D04D689DB2}" dt="2023-05-20T09:40:55.823" v="1718" actId="1076"/>
          <ac:inkMkLst>
            <pc:docMk/>
            <pc:sldMk cId="2746621528" sldId="308"/>
            <ac:inkMk id="1027" creationId="{481B32D5-52AC-645D-88BC-56C3BC6BEEB8}"/>
          </ac:inkMkLst>
        </pc:inkChg>
        <pc:inkChg chg="add mod">
          <ac:chgData name="DANIEL ESTRADA ACEVEDO" userId="762d22d7-bf27-46d2-aa84-e8738c799aa5" providerId="ADAL" clId="{B92DEFAA-EC38-4F44-9963-36D04D689DB2}" dt="2023-05-20T09:40:55.823" v="1718" actId="1076"/>
          <ac:inkMkLst>
            <pc:docMk/>
            <pc:sldMk cId="2746621528" sldId="308"/>
            <ac:inkMk id="1028" creationId="{DEBFE8D6-68C9-62E3-2F0E-687D0D16031E}"/>
          </ac:inkMkLst>
        </pc:inkChg>
        <pc:inkChg chg="add mod">
          <ac:chgData name="DANIEL ESTRADA ACEVEDO" userId="762d22d7-bf27-46d2-aa84-e8738c799aa5" providerId="ADAL" clId="{B92DEFAA-EC38-4F44-9963-36D04D689DB2}" dt="2023-05-20T09:40:55.823" v="1718" actId="1076"/>
          <ac:inkMkLst>
            <pc:docMk/>
            <pc:sldMk cId="2746621528" sldId="308"/>
            <ac:inkMk id="1029" creationId="{6A8FF3AE-A68D-B013-C3F9-3597284BC945}"/>
          </ac:inkMkLst>
        </pc:inkChg>
        <pc:inkChg chg="add mod">
          <ac:chgData name="DANIEL ESTRADA ACEVEDO" userId="762d22d7-bf27-46d2-aa84-e8738c799aa5" providerId="ADAL" clId="{B92DEFAA-EC38-4F44-9963-36D04D689DB2}" dt="2023-05-20T09:40:55.823" v="1718" actId="1076"/>
          <ac:inkMkLst>
            <pc:docMk/>
            <pc:sldMk cId="2746621528" sldId="308"/>
            <ac:inkMk id="1030" creationId="{937609AB-3C2B-6C52-34D0-9704334E52B7}"/>
          </ac:inkMkLst>
        </pc:inkChg>
        <pc:inkChg chg="add mod">
          <ac:chgData name="DANIEL ESTRADA ACEVEDO" userId="762d22d7-bf27-46d2-aa84-e8738c799aa5" providerId="ADAL" clId="{B92DEFAA-EC38-4F44-9963-36D04D689DB2}" dt="2023-05-20T09:40:55.823" v="1718" actId="1076"/>
          <ac:inkMkLst>
            <pc:docMk/>
            <pc:sldMk cId="2746621528" sldId="308"/>
            <ac:inkMk id="1031" creationId="{220D14E0-E89D-9F39-C643-6DF82E28AD64}"/>
          </ac:inkMkLst>
        </pc:inkChg>
        <pc:inkChg chg="add mod">
          <ac:chgData name="DANIEL ESTRADA ACEVEDO" userId="762d22d7-bf27-46d2-aa84-e8738c799aa5" providerId="ADAL" clId="{B92DEFAA-EC38-4F44-9963-36D04D689DB2}" dt="2023-05-20T09:40:55.823" v="1718" actId="1076"/>
          <ac:inkMkLst>
            <pc:docMk/>
            <pc:sldMk cId="2746621528" sldId="308"/>
            <ac:inkMk id="1032" creationId="{51FF623C-10D0-9A2E-E915-911D825877AA}"/>
          </ac:inkMkLst>
        </pc:inkChg>
        <pc:inkChg chg="add mod">
          <ac:chgData name="DANIEL ESTRADA ACEVEDO" userId="762d22d7-bf27-46d2-aa84-e8738c799aa5" providerId="ADAL" clId="{B92DEFAA-EC38-4F44-9963-36D04D689DB2}" dt="2023-05-20T09:40:55.823" v="1718" actId="1076"/>
          <ac:inkMkLst>
            <pc:docMk/>
            <pc:sldMk cId="2746621528" sldId="308"/>
            <ac:inkMk id="1033" creationId="{B29CFA63-5C59-F2F1-D8D5-D00B0249EBE5}"/>
          </ac:inkMkLst>
        </pc:inkChg>
        <pc:inkChg chg="add mod">
          <ac:chgData name="DANIEL ESTRADA ACEVEDO" userId="762d22d7-bf27-46d2-aa84-e8738c799aa5" providerId="ADAL" clId="{B92DEFAA-EC38-4F44-9963-36D04D689DB2}" dt="2023-05-20T09:40:55.823" v="1718" actId="1076"/>
          <ac:inkMkLst>
            <pc:docMk/>
            <pc:sldMk cId="2746621528" sldId="308"/>
            <ac:inkMk id="1034" creationId="{AE0BADB2-D461-FE57-3F12-FB05CB4F5E6C}"/>
          </ac:inkMkLst>
        </pc:inkChg>
        <pc:inkChg chg="add mod">
          <ac:chgData name="DANIEL ESTRADA ACEVEDO" userId="762d22d7-bf27-46d2-aa84-e8738c799aa5" providerId="ADAL" clId="{B92DEFAA-EC38-4F44-9963-36D04D689DB2}" dt="2023-05-20T09:40:55.823" v="1718" actId="1076"/>
          <ac:inkMkLst>
            <pc:docMk/>
            <pc:sldMk cId="2746621528" sldId="308"/>
            <ac:inkMk id="1035" creationId="{99E031F6-B3DC-1D07-52AB-9EAAF0A5FAEB}"/>
          </ac:inkMkLst>
        </pc:inkChg>
        <pc:inkChg chg="add mod">
          <ac:chgData name="DANIEL ESTRADA ACEVEDO" userId="762d22d7-bf27-46d2-aa84-e8738c799aa5" providerId="ADAL" clId="{B92DEFAA-EC38-4F44-9963-36D04D689DB2}" dt="2023-05-20T09:40:55.823" v="1718" actId="1076"/>
          <ac:inkMkLst>
            <pc:docMk/>
            <pc:sldMk cId="2746621528" sldId="308"/>
            <ac:inkMk id="1036" creationId="{7608130A-C737-474C-E50F-BE2279B8E8E3}"/>
          </ac:inkMkLst>
        </pc:inkChg>
        <pc:inkChg chg="add mod">
          <ac:chgData name="DANIEL ESTRADA ACEVEDO" userId="762d22d7-bf27-46d2-aa84-e8738c799aa5" providerId="ADAL" clId="{B92DEFAA-EC38-4F44-9963-36D04D689DB2}" dt="2023-05-20T09:40:55.823" v="1718" actId="1076"/>
          <ac:inkMkLst>
            <pc:docMk/>
            <pc:sldMk cId="2746621528" sldId="308"/>
            <ac:inkMk id="1037" creationId="{0F6245FA-3FEE-C037-8832-9904A60EFEAA}"/>
          </ac:inkMkLst>
        </pc:inkChg>
        <pc:inkChg chg="add mod">
          <ac:chgData name="DANIEL ESTRADA ACEVEDO" userId="762d22d7-bf27-46d2-aa84-e8738c799aa5" providerId="ADAL" clId="{B92DEFAA-EC38-4F44-9963-36D04D689DB2}" dt="2023-05-20T09:40:55.823" v="1718" actId="1076"/>
          <ac:inkMkLst>
            <pc:docMk/>
            <pc:sldMk cId="2746621528" sldId="308"/>
            <ac:inkMk id="1038" creationId="{49CE0A90-C6B0-CA6B-8332-5AC77D26B9EA}"/>
          </ac:inkMkLst>
        </pc:inkChg>
        <pc:inkChg chg="add mod">
          <ac:chgData name="DANIEL ESTRADA ACEVEDO" userId="762d22d7-bf27-46d2-aa84-e8738c799aa5" providerId="ADAL" clId="{B92DEFAA-EC38-4F44-9963-36D04D689DB2}" dt="2023-05-20T09:40:55.823" v="1718" actId="1076"/>
          <ac:inkMkLst>
            <pc:docMk/>
            <pc:sldMk cId="2746621528" sldId="308"/>
            <ac:inkMk id="1039" creationId="{BC25ED14-06EA-4185-3F5D-9ED57F3D371B}"/>
          </ac:inkMkLst>
        </pc:inkChg>
        <pc:inkChg chg="add mod">
          <ac:chgData name="DANIEL ESTRADA ACEVEDO" userId="762d22d7-bf27-46d2-aa84-e8738c799aa5" providerId="ADAL" clId="{B92DEFAA-EC38-4F44-9963-36D04D689DB2}" dt="2023-05-20T09:40:55.823" v="1718" actId="1076"/>
          <ac:inkMkLst>
            <pc:docMk/>
            <pc:sldMk cId="2746621528" sldId="308"/>
            <ac:inkMk id="1040" creationId="{02C679BF-77D3-5604-7DAF-47D570735368}"/>
          </ac:inkMkLst>
        </pc:inkChg>
      </pc:sldChg>
      <pc:sldChg chg="addSp delSp modSp new del mod">
        <pc:chgData name="DANIEL ESTRADA ACEVEDO" userId="762d22d7-bf27-46d2-aa84-e8738c799aa5" providerId="ADAL" clId="{B92DEFAA-EC38-4F44-9963-36D04D689DB2}" dt="2023-05-20T12:08:04.657" v="5977" actId="47"/>
        <pc:sldMkLst>
          <pc:docMk/>
          <pc:sldMk cId="1066640831" sldId="309"/>
        </pc:sldMkLst>
        <pc:spChg chg="add mod">
          <ac:chgData name="DANIEL ESTRADA ACEVEDO" userId="762d22d7-bf27-46d2-aa84-e8738c799aa5" providerId="ADAL" clId="{B92DEFAA-EC38-4F44-9963-36D04D689DB2}" dt="2023-05-17T02:38:09.841" v="393"/>
          <ac:spMkLst>
            <pc:docMk/>
            <pc:sldMk cId="1066640831" sldId="309"/>
            <ac:spMk id="5" creationId="{C04015CC-626B-F153-9C25-D18BF7F8FECB}"/>
          </ac:spMkLst>
        </pc:spChg>
        <pc:spChg chg="add del mod">
          <ac:chgData name="DANIEL ESTRADA ACEVEDO" userId="762d22d7-bf27-46d2-aa84-e8738c799aa5" providerId="ADAL" clId="{B92DEFAA-EC38-4F44-9963-36D04D689DB2}" dt="2023-05-17T03:08:18.192" v="397"/>
          <ac:spMkLst>
            <pc:docMk/>
            <pc:sldMk cId="1066640831" sldId="309"/>
            <ac:spMk id="11" creationId="{70CBA4DC-6FE7-1BB2-A454-DDCBE0C87F0B}"/>
          </ac:spMkLst>
        </pc:spChg>
        <pc:spChg chg="mod">
          <ac:chgData name="DANIEL ESTRADA ACEVEDO" userId="762d22d7-bf27-46d2-aa84-e8738c799aa5" providerId="ADAL" clId="{B92DEFAA-EC38-4F44-9963-36D04D689DB2}" dt="2023-05-20T11:33:42.703" v="4896" actId="1076"/>
          <ac:spMkLst>
            <pc:docMk/>
            <pc:sldMk cId="1066640831" sldId="309"/>
            <ac:spMk id="16" creationId="{E38333DB-3E68-E7E9-1AC1-7A94E7B39652}"/>
          </ac:spMkLst>
        </pc:spChg>
        <pc:spChg chg="mod">
          <ac:chgData name="DANIEL ESTRADA ACEVEDO" userId="762d22d7-bf27-46d2-aa84-e8738c799aa5" providerId="ADAL" clId="{B92DEFAA-EC38-4F44-9963-36D04D689DB2}" dt="2023-05-17T04:06:53.050" v="399"/>
          <ac:spMkLst>
            <pc:docMk/>
            <pc:sldMk cId="1066640831" sldId="309"/>
            <ac:spMk id="18" creationId="{499540A1-34EC-32BC-E9CF-51DB1A11C023}"/>
          </ac:spMkLst>
        </pc:spChg>
        <pc:grpChg chg="add del mod">
          <ac:chgData name="DANIEL ESTRADA ACEVEDO" userId="762d22d7-bf27-46d2-aa84-e8738c799aa5" providerId="ADAL" clId="{B92DEFAA-EC38-4F44-9963-36D04D689DB2}" dt="2023-05-20T11:33:43.680" v="4897" actId="21"/>
          <ac:grpSpMkLst>
            <pc:docMk/>
            <pc:sldMk cId="1066640831" sldId="309"/>
            <ac:grpSpMk id="12" creationId="{F1DE537D-83EB-87AB-CF52-E24734BB9543}"/>
          </ac:grpSpMkLst>
        </pc:grpChg>
        <pc:grpChg chg="add del mod">
          <ac:chgData name="DANIEL ESTRADA ACEVEDO" userId="762d22d7-bf27-46d2-aa84-e8738c799aa5" providerId="ADAL" clId="{B92DEFAA-EC38-4F44-9963-36D04D689DB2}" dt="2023-05-20T11:33:39.536" v="4895" actId="478"/>
          <ac:grpSpMkLst>
            <pc:docMk/>
            <pc:sldMk cId="1066640831" sldId="309"/>
            <ac:grpSpMk id="17" creationId="{571B0EAC-B86D-F2B1-B77E-790AA5EE110A}"/>
          </ac:grpSpMkLst>
        </pc:grpChg>
        <pc:grpChg chg="mod">
          <ac:chgData name="DANIEL ESTRADA ACEVEDO" userId="762d22d7-bf27-46d2-aa84-e8738c799aa5" providerId="ADAL" clId="{B92DEFAA-EC38-4F44-9963-36D04D689DB2}" dt="2023-05-17T04:06:53.050" v="399"/>
          <ac:grpSpMkLst>
            <pc:docMk/>
            <pc:sldMk cId="1066640831" sldId="309"/>
            <ac:grpSpMk id="19" creationId="{859182A0-66D3-6123-F0D0-F8AE5F6B7AE7}"/>
          </ac:grpSpMkLst>
        </pc:grpChg>
        <pc:picChg chg="add del mod">
          <ac:chgData name="DANIEL ESTRADA ACEVEDO" userId="762d22d7-bf27-46d2-aa84-e8738c799aa5" providerId="ADAL" clId="{B92DEFAA-EC38-4F44-9963-36D04D689DB2}" dt="2023-05-17T02:38:09.502" v="392" actId="478"/>
          <ac:picMkLst>
            <pc:docMk/>
            <pc:sldMk cId="1066640831" sldId="309"/>
            <ac:picMk id="2" creationId="{1B78E9A2-B8BC-F2A5-5594-72CD8EDD54BB}"/>
          </ac:picMkLst>
        </pc:picChg>
        <pc:picChg chg="add del mod">
          <ac:chgData name="DANIEL ESTRADA ACEVEDO" userId="762d22d7-bf27-46d2-aa84-e8738c799aa5" providerId="ADAL" clId="{B92DEFAA-EC38-4F44-9963-36D04D689DB2}" dt="2023-05-17T02:38:07.146" v="391" actId="478"/>
          <ac:picMkLst>
            <pc:docMk/>
            <pc:sldMk cId="1066640831" sldId="309"/>
            <ac:picMk id="3" creationId="{5DF3131D-A884-87E7-E8E1-61CD0C492177}"/>
          </ac:picMkLst>
        </pc:picChg>
        <pc:picChg chg="add del mod">
          <ac:chgData name="DANIEL ESTRADA ACEVEDO" userId="762d22d7-bf27-46d2-aa84-e8738c799aa5" providerId="ADAL" clId="{B92DEFAA-EC38-4F44-9963-36D04D689DB2}" dt="2023-05-17T02:32:47.764" v="388" actId="21"/>
          <ac:picMkLst>
            <pc:docMk/>
            <pc:sldMk cId="1066640831" sldId="309"/>
            <ac:picMk id="4" creationId="{DEB7205E-B020-0232-49D9-2810D75D43A8}"/>
          </ac:picMkLst>
        </pc:picChg>
        <pc:picChg chg="add mod">
          <ac:chgData name="DANIEL ESTRADA ACEVEDO" userId="762d22d7-bf27-46d2-aa84-e8738c799aa5" providerId="ADAL" clId="{B92DEFAA-EC38-4F44-9963-36D04D689DB2}" dt="2023-05-17T02:38:09.841" v="393"/>
          <ac:picMkLst>
            <pc:docMk/>
            <pc:sldMk cId="1066640831" sldId="309"/>
            <ac:picMk id="6" creationId="{759D86D7-22E1-5B31-BA08-21198329FC6A}"/>
          </ac:picMkLst>
        </pc:picChg>
        <pc:picChg chg="add mod">
          <ac:chgData name="DANIEL ESTRADA ACEVEDO" userId="762d22d7-bf27-46d2-aa84-e8738c799aa5" providerId="ADAL" clId="{B92DEFAA-EC38-4F44-9963-36D04D689DB2}" dt="2023-05-17T02:38:09.841" v="393"/>
          <ac:picMkLst>
            <pc:docMk/>
            <pc:sldMk cId="1066640831" sldId="309"/>
            <ac:picMk id="7" creationId="{F21CBFE1-2D1A-C35B-E579-2A45B275BA37}"/>
          </ac:picMkLst>
        </pc:picChg>
        <pc:picChg chg="add mod">
          <ac:chgData name="DANIEL ESTRADA ACEVEDO" userId="762d22d7-bf27-46d2-aa84-e8738c799aa5" providerId="ADAL" clId="{B92DEFAA-EC38-4F44-9963-36D04D689DB2}" dt="2023-05-17T02:38:09.841" v="393"/>
          <ac:picMkLst>
            <pc:docMk/>
            <pc:sldMk cId="1066640831" sldId="309"/>
            <ac:picMk id="8" creationId="{139D42B1-E642-4EC2-4BA1-55CE72802522}"/>
          </ac:picMkLst>
        </pc:picChg>
        <pc:picChg chg="add mod">
          <ac:chgData name="DANIEL ESTRADA ACEVEDO" userId="762d22d7-bf27-46d2-aa84-e8738c799aa5" providerId="ADAL" clId="{B92DEFAA-EC38-4F44-9963-36D04D689DB2}" dt="2023-05-17T02:38:09.841" v="393"/>
          <ac:picMkLst>
            <pc:docMk/>
            <pc:sldMk cId="1066640831" sldId="309"/>
            <ac:picMk id="9" creationId="{1ABFB5F3-6E35-E09B-864B-F15B52C0D834}"/>
          </ac:picMkLst>
        </pc:picChg>
        <pc:picChg chg="mod">
          <ac:chgData name="DANIEL ESTRADA ACEVEDO" userId="762d22d7-bf27-46d2-aa84-e8738c799aa5" providerId="ADAL" clId="{B92DEFAA-EC38-4F44-9963-36D04D689DB2}" dt="2023-05-20T11:33:42.703" v="4896" actId="1076"/>
          <ac:picMkLst>
            <pc:docMk/>
            <pc:sldMk cId="1066640831" sldId="309"/>
            <ac:picMk id="13" creationId="{B7627593-4524-FFF0-C3DC-C510FD2BEBD7}"/>
          </ac:picMkLst>
        </pc:picChg>
        <pc:picChg chg="mod">
          <ac:chgData name="DANIEL ESTRADA ACEVEDO" userId="762d22d7-bf27-46d2-aa84-e8738c799aa5" providerId="ADAL" clId="{B92DEFAA-EC38-4F44-9963-36D04D689DB2}" dt="2023-05-20T11:33:42.703" v="4896" actId="1076"/>
          <ac:picMkLst>
            <pc:docMk/>
            <pc:sldMk cId="1066640831" sldId="309"/>
            <ac:picMk id="14" creationId="{4F8CF825-2CB6-05C7-1F60-A1F30CDADF80}"/>
          </ac:picMkLst>
        </pc:picChg>
        <pc:picChg chg="mod">
          <ac:chgData name="DANIEL ESTRADA ACEVEDO" userId="762d22d7-bf27-46d2-aa84-e8738c799aa5" providerId="ADAL" clId="{B92DEFAA-EC38-4F44-9963-36D04D689DB2}" dt="2023-05-20T11:33:42.703" v="4896" actId="1076"/>
          <ac:picMkLst>
            <pc:docMk/>
            <pc:sldMk cId="1066640831" sldId="309"/>
            <ac:picMk id="15" creationId="{34CE20E9-302B-99F2-7655-247557082BD7}"/>
          </ac:picMkLst>
        </pc:picChg>
        <pc:picChg chg="mod">
          <ac:chgData name="DANIEL ESTRADA ACEVEDO" userId="762d22d7-bf27-46d2-aa84-e8738c799aa5" providerId="ADAL" clId="{B92DEFAA-EC38-4F44-9963-36D04D689DB2}" dt="2023-05-17T04:06:53.050" v="399"/>
          <ac:picMkLst>
            <pc:docMk/>
            <pc:sldMk cId="1066640831" sldId="309"/>
            <ac:picMk id="20" creationId="{E0DA46F4-8B19-89B7-55B3-CD15FA77359F}"/>
          </ac:picMkLst>
        </pc:picChg>
        <pc:picChg chg="mod">
          <ac:chgData name="DANIEL ESTRADA ACEVEDO" userId="762d22d7-bf27-46d2-aa84-e8738c799aa5" providerId="ADAL" clId="{B92DEFAA-EC38-4F44-9963-36D04D689DB2}" dt="2023-05-17T04:06:53.050" v="399"/>
          <ac:picMkLst>
            <pc:docMk/>
            <pc:sldMk cId="1066640831" sldId="309"/>
            <ac:picMk id="21" creationId="{383D5D78-B9E9-CE9D-2965-5B20D959947C}"/>
          </ac:picMkLst>
        </pc:picChg>
        <pc:picChg chg="mod">
          <ac:chgData name="DANIEL ESTRADA ACEVEDO" userId="762d22d7-bf27-46d2-aa84-e8738c799aa5" providerId="ADAL" clId="{B92DEFAA-EC38-4F44-9963-36D04D689DB2}" dt="2023-05-17T04:06:53.050" v="399"/>
          <ac:picMkLst>
            <pc:docMk/>
            <pc:sldMk cId="1066640831" sldId="309"/>
            <ac:picMk id="22" creationId="{C388FDC8-32C5-CE0E-6EAE-33D9AC62AC00}"/>
          </ac:picMkLst>
        </pc:picChg>
        <pc:picChg chg="add del mod">
          <ac:chgData name="DANIEL ESTRADA ACEVEDO" userId="762d22d7-bf27-46d2-aa84-e8738c799aa5" providerId="ADAL" clId="{B92DEFAA-EC38-4F44-9963-36D04D689DB2}" dt="2023-05-17T02:32:52.777" v="389" actId="21"/>
          <ac:picMkLst>
            <pc:docMk/>
            <pc:sldMk cId="1066640831" sldId="309"/>
            <ac:picMk id="1026" creationId="{580758AC-4ECA-8095-B09E-1A05FB91C3DE}"/>
          </ac:picMkLst>
        </pc:picChg>
        <pc:picChg chg="add del mod">
          <ac:chgData name="DANIEL ESTRADA ACEVEDO" userId="762d22d7-bf27-46d2-aa84-e8738c799aa5" providerId="ADAL" clId="{B92DEFAA-EC38-4F44-9963-36D04D689DB2}" dt="2023-05-17T02:32:56.487" v="390" actId="21"/>
          <ac:picMkLst>
            <pc:docMk/>
            <pc:sldMk cId="1066640831" sldId="309"/>
            <ac:picMk id="1028" creationId="{BEE24045-89BF-D3A4-AD70-B93F4E33308A}"/>
          </ac:picMkLst>
        </pc:picChg>
      </pc:sldChg>
      <pc:sldChg chg="addSp delSp modSp add mod delAnim modAnim">
        <pc:chgData name="DANIEL ESTRADA ACEVEDO" userId="762d22d7-bf27-46d2-aa84-e8738c799aa5" providerId="ADAL" clId="{B92DEFAA-EC38-4F44-9963-36D04D689DB2}" dt="2023-05-20T14:19:32.618" v="7421"/>
        <pc:sldMkLst>
          <pc:docMk/>
          <pc:sldMk cId="702031477" sldId="310"/>
        </pc:sldMkLst>
        <pc:spChg chg="mod">
          <ac:chgData name="DANIEL ESTRADA ACEVEDO" userId="762d22d7-bf27-46d2-aa84-e8738c799aa5" providerId="ADAL" clId="{B92DEFAA-EC38-4F44-9963-36D04D689DB2}" dt="2023-05-20T14:15:10.866" v="7367"/>
          <ac:spMkLst>
            <pc:docMk/>
            <pc:sldMk cId="702031477" sldId="310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702031477" sldId="310"/>
            <ac:spMk id="9" creationId="{AA0C7D5F-318F-8D00-4065-6838004147EB}"/>
          </ac:spMkLst>
        </pc:spChg>
        <pc:spChg chg="add mod">
          <ac:chgData name="DANIEL ESTRADA ACEVEDO" userId="762d22d7-bf27-46d2-aa84-e8738c799aa5" providerId="ADAL" clId="{B92DEFAA-EC38-4F44-9963-36D04D689DB2}" dt="2023-05-19T16:33:07.812" v="1050" actId="14100"/>
          <ac:spMkLst>
            <pc:docMk/>
            <pc:sldMk cId="702031477" sldId="310"/>
            <ac:spMk id="12" creationId="{83F254AA-D919-BBD9-E56E-E83FBAEA55A9}"/>
          </ac:spMkLst>
        </pc:spChg>
        <pc:spChg chg="mod">
          <ac:chgData name="DANIEL ESTRADA ACEVEDO" userId="762d22d7-bf27-46d2-aa84-e8738c799aa5" providerId="ADAL" clId="{B92DEFAA-EC38-4F44-9963-36D04D689DB2}" dt="2023-05-19T16:32:01.785" v="1034" actId="207"/>
          <ac:spMkLst>
            <pc:docMk/>
            <pc:sldMk cId="702031477" sldId="310"/>
            <ac:spMk id="18" creationId="{1A7AAF08-E8E2-E3B8-C936-B7223E8A503A}"/>
          </ac:spMkLst>
        </pc:spChg>
        <pc:spChg chg="mod">
          <ac:chgData name="DANIEL ESTRADA ACEVEDO" userId="762d22d7-bf27-46d2-aa84-e8738c799aa5" providerId="ADAL" clId="{B92DEFAA-EC38-4F44-9963-36D04D689DB2}" dt="2023-05-19T16:33:03.900" v="1048" actId="14100"/>
          <ac:spMkLst>
            <pc:docMk/>
            <pc:sldMk cId="702031477" sldId="310"/>
            <ac:spMk id="20" creationId="{E920F591-FAF0-FEBC-304B-4C34F84B11F1}"/>
          </ac:spMkLst>
        </pc:spChg>
        <pc:spChg chg="del">
          <ac:chgData name="DANIEL ESTRADA ACEVEDO" userId="762d22d7-bf27-46d2-aa84-e8738c799aa5" providerId="ADAL" clId="{B92DEFAA-EC38-4F44-9963-36D04D689DB2}" dt="2023-05-19T16:13:39.150" v="814" actId="478"/>
          <ac:spMkLst>
            <pc:docMk/>
            <pc:sldMk cId="702031477" sldId="310"/>
            <ac:spMk id="24" creationId="{7F6A5FDC-439D-5D07-607F-7CE3834F80EC}"/>
          </ac:spMkLst>
        </pc:spChg>
        <pc:spChg chg="add mod">
          <ac:chgData name="DANIEL ESTRADA ACEVEDO" userId="762d22d7-bf27-46d2-aa84-e8738c799aa5" providerId="ADAL" clId="{B92DEFAA-EC38-4F44-9963-36D04D689DB2}" dt="2023-05-19T16:33:07.812" v="1050" actId="14100"/>
          <ac:spMkLst>
            <pc:docMk/>
            <pc:sldMk cId="702031477" sldId="310"/>
            <ac:spMk id="26" creationId="{2E273811-22C4-1F0A-1994-04B6CCEC8785}"/>
          </ac:spMkLst>
        </pc:spChg>
        <pc:spChg chg="add mod">
          <ac:chgData name="DANIEL ESTRADA ACEVEDO" userId="762d22d7-bf27-46d2-aa84-e8738c799aa5" providerId="ADAL" clId="{B92DEFAA-EC38-4F44-9963-36D04D689DB2}" dt="2023-05-19T16:33:02.074" v="1046" actId="1076"/>
          <ac:spMkLst>
            <pc:docMk/>
            <pc:sldMk cId="702031477" sldId="310"/>
            <ac:spMk id="28" creationId="{E60FA6B1-F7D6-2F2F-56A0-3531D3DF9EAE}"/>
          </ac:spMkLst>
        </pc:spChg>
        <pc:grpChg chg="del">
          <ac:chgData name="DANIEL ESTRADA ACEVEDO" userId="762d22d7-bf27-46d2-aa84-e8738c799aa5" providerId="ADAL" clId="{B92DEFAA-EC38-4F44-9963-36D04D689DB2}" dt="2023-05-19T16:16:30.178" v="847" actId="478"/>
          <ac:grpSpMkLst>
            <pc:docMk/>
            <pc:sldMk cId="702031477" sldId="310"/>
            <ac:grpSpMk id="15" creationId="{9C4678B1-DE59-D5E5-E027-83B4D944CD9F}"/>
          </ac:grpSpMkLst>
        </pc:grpChg>
        <pc:grpChg chg="add mod">
          <ac:chgData name="DANIEL ESTRADA ACEVEDO" userId="762d22d7-bf27-46d2-aa84-e8738c799aa5" providerId="ADAL" clId="{B92DEFAA-EC38-4F44-9963-36D04D689DB2}" dt="2023-05-19T16:33:07.812" v="1050" actId="14100"/>
          <ac:grpSpMkLst>
            <pc:docMk/>
            <pc:sldMk cId="702031477" sldId="310"/>
            <ac:grpSpMk id="19" creationId="{F23C431C-C7DC-10D4-F32E-F47551358C0E}"/>
          </ac:grpSpMkLst>
        </pc:grpChg>
        <pc:grpChg chg="del">
          <ac:chgData name="DANIEL ESTRADA ACEVEDO" userId="762d22d7-bf27-46d2-aa84-e8738c799aa5" providerId="ADAL" clId="{B92DEFAA-EC38-4F44-9963-36D04D689DB2}" dt="2023-05-19T16:16:28.511" v="846" actId="478"/>
          <ac:grpSpMkLst>
            <pc:docMk/>
            <pc:sldMk cId="702031477" sldId="310"/>
            <ac:grpSpMk id="23" creationId="{F10EDDB5-1558-8640-71CA-EDB9938A9D40}"/>
          </ac:grpSpMkLst>
        </pc:grpChg>
        <pc:grpChg chg="add mod">
          <ac:chgData name="DANIEL ESTRADA ACEVEDO" userId="762d22d7-bf27-46d2-aa84-e8738c799aa5" providerId="ADAL" clId="{B92DEFAA-EC38-4F44-9963-36D04D689DB2}" dt="2023-05-19T16:33:03.900" v="1048" actId="14100"/>
          <ac:grpSpMkLst>
            <pc:docMk/>
            <pc:sldMk cId="702031477" sldId="310"/>
            <ac:grpSpMk id="25" creationId="{EC9C98F9-19CC-1584-AD8E-9F4D4135721B}"/>
          </ac:grpSpMkLst>
        </pc:grpChg>
        <pc:grpChg chg="add mod">
          <ac:chgData name="DANIEL ESTRADA ACEVEDO" userId="762d22d7-bf27-46d2-aa84-e8738c799aa5" providerId="ADAL" clId="{B92DEFAA-EC38-4F44-9963-36D04D689DB2}" dt="2023-05-19T16:33:07.812" v="1050" actId="14100"/>
          <ac:grpSpMkLst>
            <pc:docMk/>
            <pc:sldMk cId="702031477" sldId="310"/>
            <ac:grpSpMk id="27" creationId="{5C096E6A-EC7F-DDFC-97CC-59D25424F443}"/>
          </ac:grpSpMkLst>
        </pc:grpChg>
        <pc:grpChg chg="add mod">
          <ac:chgData name="DANIEL ESTRADA ACEVEDO" userId="762d22d7-bf27-46d2-aa84-e8738c799aa5" providerId="ADAL" clId="{B92DEFAA-EC38-4F44-9963-36D04D689DB2}" dt="2023-05-19T16:33:02.074" v="1046" actId="1076"/>
          <ac:grpSpMkLst>
            <pc:docMk/>
            <pc:sldMk cId="702031477" sldId="310"/>
            <ac:grpSpMk id="29" creationId="{722CF804-95F8-F74D-1957-2790EF77AEC3}"/>
          </ac:grpSpMkLst>
        </pc:grpChg>
        <pc:picChg chg="add mod">
          <ac:chgData name="DANIEL ESTRADA ACEVEDO" userId="762d22d7-bf27-46d2-aa84-e8738c799aa5" providerId="ADAL" clId="{B92DEFAA-EC38-4F44-9963-36D04D689DB2}" dt="2023-05-19T16:33:03.900" v="1048" actId="14100"/>
          <ac:picMkLst>
            <pc:docMk/>
            <pc:sldMk cId="702031477" sldId="310"/>
            <ac:picMk id="1026" creationId="{E9B484F8-09AC-0C21-3943-71BE1A9B43EF}"/>
          </ac:picMkLst>
        </pc:picChg>
        <pc:picChg chg="add mod">
          <ac:chgData name="DANIEL ESTRADA ACEVEDO" userId="762d22d7-bf27-46d2-aa84-e8738c799aa5" providerId="ADAL" clId="{B92DEFAA-EC38-4F44-9963-36D04D689DB2}" dt="2023-05-19T16:33:07.812" v="1050" actId="14100"/>
          <ac:picMkLst>
            <pc:docMk/>
            <pc:sldMk cId="702031477" sldId="310"/>
            <ac:picMk id="1028" creationId="{2FF77877-E626-DC76-C88E-FFF1A20561D7}"/>
          </ac:picMkLst>
        </pc:picChg>
        <pc:picChg chg="add mod">
          <ac:chgData name="DANIEL ESTRADA ACEVEDO" userId="762d22d7-bf27-46d2-aa84-e8738c799aa5" providerId="ADAL" clId="{B92DEFAA-EC38-4F44-9963-36D04D689DB2}" dt="2023-05-19T16:33:07.812" v="1050" actId="14100"/>
          <ac:picMkLst>
            <pc:docMk/>
            <pc:sldMk cId="702031477" sldId="310"/>
            <ac:picMk id="1030" creationId="{52FDEC3D-0606-797D-2C20-0088583D6270}"/>
          </ac:picMkLst>
        </pc:picChg>
        <pc:picChg chg="add mod">
          <ac:chgData name="DANIEL ESTRADA ACEVEDO" userId="762d22d7-bf27-46d2-aa84-e8738c799aa5" providerId="ADAL" clId="{B92DEFAA-EC38-4F44-9963-36D04D689DB2}" dt="2023-05-19T16:33:02.074" v="1046" actId="1076"/>
          <ac:picMkLst>
            <pc:docMk/>
            <pc:sldMk cId="702031477" sldId="310"/>
            <ac:picMk id="1032" creationId="{6E0340CE-13F4-256C-4DC3-F9B4057715E0}"/>
          </ac:picMkLst>
        </pc:picChg>
        <pc:picChg chg="del">
          <ac:chgData name="DANIEL ESTRADA ACEVEDO" userId="762d22d7-bf27-46d2-aa84-e8738c799aa5" providerId="ADAL" clId="{B92DEFAA-EC38-4F44-9963-36D04D689DB2}" dt="2023-05-19T16:13:33.040" v="813" actId="478"/>
          <ac:picMkLst>
            <pc:docMk/>
            <pc:sldMk cId="702031477" sldId="310"/>
            <ac:picMk id="2050" creationId="{16B8E9D4-0146-9214-61DE-B3F977D1283A}"/>
          </ac:picMkLst>
        </pc:picChg>
      </pc:sldChg>
      <pc:sldChg chg="addSp delSp modSp add mod modAnim">
        <pc:chgData name="DANIEL ESTRADA ACEVEDO" userId="762d22d7-bf27-46d2-aa84-e8738c799aa5" providerId="ADAL" clId="{B92DEFAA-EC38-4F44-9963-36D04D689DB2}" dt="2023-05-20T14:19:32.618" v="7421"/>
        <pc:sldMkLst>
          <pc:docMk/>
          <pc:sldMk cId="1101627682" sldId="311"/>
        </pc:sldMkLst>
        <pc:spChg chg="mod">
          <ac:chgData name="DANIEL ESTRADA ACEVEDO" userId="762d22d7-bf27-46d2-aa84-e8738c799aa5" providerId="ADAL" clId="{B92DEFAA-EC38-4F44-9963-36D04D689DB2}" dt="2023-05-19T16:36:41.001" v="1059" actId="208"/>
          <ac:spMkLst>
            <pc:docMk/>
            <pc:sldMk cId="1101627682" sldId="311"/>
            <ac:spMk id="3" creationId="{CF90848D-2276-668C-EF94-7EE8E90919D6}"/>
          </ac:spMkLst>
        </pc:spChg>
        <pc:spChg chg="mod">
          <ac:chgData name="DANIEL ESTRADA ACEVEDO" userId="762d22d7-bf27-46d2-aa84-e8738c799aa5" providerId="ADAL" clId="{B92DEFAA-EC38-4F44-9963-36D04D689DB2}" dt="2023-05-20T14:15:10.866" v="7367"/>
          <ac:spMkLst>
            <pc:docMk/>
            <pc:sldMk cId="1101627682" sldId="311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1101627682" sldId="311"/>
            <ac:spMk id="9" creationId="{AA0C7D5F-318F-8D00-4065-6838004147EB}"/>
          </ac:spMkLst>
        </pc:spChg>
        <pc:spChg chg="mod">
          <ac:chgData name="DANIEL ESTRADA ACEVEDO" userId="762d22d7-bf27-46d2-aa84-e8738c799aa5" providerId="ADAL" clId="{B92DEFAA-EC38-4F44-9963-36D04D689DB2}" dt="2023-05-19T16:36:34.825" v="1057" actId="208"/>
          <ac:spMkLst>
            <pc:docMk/>
            <pc:sldMk cId="1101627682" sldId="311"/>
            <ac:spMk id="13" creationId="{90047158-AD04-6E7E-D740-9288446EFBF6}"/>
          </ac:spMkLst>
        </pc:spChg>
        <pc:spChg chg="mod">
          <ac:chgData name="DANIEL ESTRADA ACEVEDO" userId="762d22d7-bf27-46d2-aa84-e8738c799aa5" providerId="ADAL" clId="{B92DEFAA-EC38-4F44-9963-36D04D689DB2}" dt="2023-05-19T16:51:36.418" v="1304" actId="20577"/>
          <ac:spMkLst>
            <pc:docMk/>
            <pc:sldMk cId="1101627682" sldId="311"/>
            <ac:spMk id="18" creationId="{1A7AAF08-E8E2-E3B8-C936-B7223E8A503A}"/>
          </ac:spMkLst>
        </pc:spChg>
        <pc:spChg chg="add mod">
          <ac:chgData name="DANIEL ESTRADA ACEVEDO" userId="762d22d7-bf27-46d2-aa84-e8738c799aa5" providerId="ADAL" clId="{B92DEFAA-EC38-4F44-9963-36D04D689DB2}" dt="2023-05-19T16:51:48.815" v="1307" actId="14100"/>
          <ac:spMkLst>
            <pc:docMk/>
            <pc:sldMk cId="1101627682" sldId="311"/>
            <ac:spMk id="23" creationId="{1C82AD7C-77FA-102D-1DED-5C6F4006E6EF}"/>
          </ac:spMkLst>
        </pc:spChg>
        <pc:spChg chg="add mod">
          <ac:chgData name="DANIEL ESTRADA ACEVEDO" userId="762d22d7-bf27-46d2-aa84-e8738c799aa5" providerId="ADAL" clId="{B92DEFAA-EC38-4F44-9963-36D04D689DB2}" dt="2023-05-19T16:53:49.911" v="1343" actId="1076"/>
          <ac:spMkLst>
            <pc:docMk/>
            <pc:sldMk cId="1101627682" sldId="311"/>
            <ac:spMk id="30" creationId="{72E0DA0D-067F-D90C-E70A-21105B2B8B09}"/>
          </ac:spMkLst>
        </pc:spChg>
        <pc:grpChg chg="del">
          <ac:chgData name="DANIEL ESTRADA ACEVEDO" userId="762d22d7-bf27-46d2-aa84-e8738c799aa5" providerId="ADAL" clId="{B92DEFAA-EC38-4F44-9963-36D04D689DB2}" dt="2023-05-19T16:38:15.212" v="1096" actId="478"/>
          <ac:grpSpMkLst>
            <pc:docMk/>
            <pc:sldMk cId="1101627682" sldId="311"/>
            <ac:grpSpMk id="19" creationId="{F23C431C-C7DC-10D4-F32E-F47551358C0E}"/>
          </ac:grpSpMkLst>
        </pc:grpChg>
        <pc:grpChg chg="del">
          <ac:chgData name="DANIEL ESTRADA ACEVEDO" userId="762d22d7-bf27-46d2-aa84-e8738c799aa5" providerId="ADAL" clId="{B92DEFAA-EC38-4F44-9963-36D04D689DB2}" dt="2023-05-19T16:38:15.212" v="1096" actId="478"/>
          <ac:grpSpMkLst>
            <pc:docMk/>
            <pc:sldMk cId="1101627682" sldId="311"/>
            <ac:grpSpMk id="25" creationId="{EC9C98F9-19CC-1584-AD8E-9F4D4135721B}"/>
          </ac:grpSpMkLst>
        </pc:grpChg>
        <pc:grpChg chg="del">
          <ac:chgData name="DANIEL ESTRADA ACEVEDO" userId="762d22d7-bf27-46d2-aa84-e8738c799aa5" providerId="ADAL" clId="{B92DEFAA-EC38-4F44-9963-36D04D689DB2}" dt="2023-05-19T16:38:15.212" v="1096" actId="478"/>
          <ac:grpSpMkLst>
            <pc:docMk/>
            <pc:sldMk cId="1101627682" sldId="311"/>
            <ac:grpSpMk id="27" creationId="{5C096E6A-EC7F-DDFC-97CC-59D25424F443}"/>
          </ac:grpSpMkLst>
        </pc:grpChg>
        <pc:grpChg chg="del">
          <ac:chgData name="DANIEL ESTRADA ACEVEDO" userId="762d22d7-bf27-46d2-aa84-e8738c799aa5" providerId="ADAL" clId="{B92DEFAA-EC38-4F44-9963-36D04D689DB2}" dt="2023-05-19T16:38:15.212" v="1096" actId="478"/>
          <ac:grpSpMkLst>
            <pc:docMk/>
            <pc:sldMk cId="1101627682" sldId="311"/>
            <ac:grpSpMk id="29" creationId="{722CF804-95F8-F74D-1957-2790EF77AEC3}"/>
          </ac:grpSpMkLst>
        </pc:grpChg>
        <pc:grpChg chg="add mod">
          <ac:chgData name="DANIEL ESTRADA ACEVEDO" userId="762d22d7-bf27-46d2-aa84-e8738c799aa5" providerId="ADAL" clId="{B92DEFAA-EC38-4F44-9963-36D04D689DB2}" dt="2023-05-19T16:53:49.911" v="1343" actId="1076"/>
          <ac:grpSpMkLst>
            <pc:docMk/>
            <pc:sldMk cId="1101627682" sldId="311"/>
            <ac:grpSpMk id="31" creationId="{CED1EC3B-5258-7391-5B3F-C1D2CA6A2FA2}"/>
          </ac:grpSpMkLst>
        </pc:grpChg>
        <pc:picChg chg="add mod">
          <ac:chgData name="DANIEL ESTRADA ACEVEDO" userId="762d22d7-bf27-46d2-aa84-e8738c799aa5" providerId="ADAL" clId="{B92DEFAA-EC38-4F44-9963-36D04D689DB2}" dt="2023-05-19T16:51:23.620" v="1301" actId="1076"/>
          <ac:picMkLst>
            <pc:docMk/>
            <pc:sldMk cId="1101627682" sldId="311"/>
            <ac:picMk id="14" creationId="{CF1650C9-3FC3-198B-3863-62EF5BC6E063}"/>
          </ac:picMkLst>
        </pc:picChg>
        <pc:picChg chg="add mod">
          <ac:chgData name="DANIEL ESTRADA ACEVEDO" userId="762d22d7-bf27-46d2-aa84-e8738c799aa5" providerId="ADAL" clId="{B92DEFAA-EC38-4F44-9963-36D04D689DB2}" dt="2023-05-19T16:54:11.361" v="1361" actId="1076"/>
          <ac:picMkLst>
            <pc:docMk/>
            <pc:sldMk cId="1101627682" sldId="311"/>
            <ac:picMk id="15" creationId="{0B2949F1-4DAB-3CC3-5E4C-11633A9EC024}"/>
          </ac:picMkLst>
        </pc:picChg>
        <pc:picChg chg="add mod">
          <ac:chgData name="DANIEL ESTRADA ACEVEDO" userId="762d22d7-bf27-46d2-aa84-e8738c799aa5" providerId="ADAL" clId="{B92DEFAA-EC38-4F44-9963-36D04D689DB2}" dt="2023-05-19T16:49:34.261" v="1256" actId="1076"/>
          <ac:picMkLst>
            <pc:docMk/>
            <pc:sldMk cId="1101627682" sldId="311"/>
            <ac:picMk id="21" creationId="{D9DA7F1E-B728-133A-768C-81B479D69AA2}"/>
          </ac:picMkLst>
        </pc:picChg>
        <pc:picChg chg="add mod">
          <ac:chgData name="DANIEL ESTRADA ACEVEDO" userId="762d22d7-bf27-46d2-aa84-e8738c799aa5" providerId="ADAL" clId="{B92DEFAA-EC38-4F44-9963-36D04D689DB2}" dt="2023-05-19T16:53:49.911" v="1343" actId="1076"/>
          <ac:picMkLst>
            <pc:docMk/>
            <pc:sldMk cId="1101627682" sldId="311"/>
            <ac:picMk id="2050" creationId="{FC8B7A1E-A702-F379-342B-D40B21F81162}"/>
          </ac:picMkLst>
        </pc:picChg>
        <pc:picChg chg="add mod">
          <ac:chgData name="DANIEL ESTRADA ACEVEDO" userId="762d22d7-bf27-46d2-aa84-e8738c799aa5" providerId="ADAL" clId="{B92DEFAA-EC38-4F44-9963-36D04D689DB2}" dt="2023-05-19T16:54:05.958" v="1360" actId="1076"/>
          <ac:picMkLst>
            <pc:docMk/>
            <pc:sldMk cId="1101627682" sldId="311"/>
            <ac:picMk id="2052" creationId="{FEE0711B-A7D1-C95E-3BF8-0045943D20A0}"/>
          </ac:picMkLst>
        </pc:picChg>
        <pc:picChg chg="add mod">
          <ac:chgData name="DANIEL ESTRADA ACEVEDO" userId="762d22d7-bf27-46d2-aa84-e8738c799aa5" providerId="ADAL" clId="{B92DEFAA-EC38-4F44-9963-36D04D689DB2}" dt="2023-05-19T16:49:39.565" v="1258" actId="1076"/>
          <ac:picMkLst>
            <pc:docMk/>
            <pc:sldMk cId="1101627682" sldId="311"/>
            <ac:picMk id="2054" creationId="{6C8494CB-F446-43B7-469F-95E4D66C8120}"/>
          </ac:picMkLst>
        </pc:picChg>
      </pc:sldChg>
      <pc:sldChg chg="add del">
        <pc:chgData name="DANIEL ESTRADA ACEVEDO" userId="762d22d7-bf27-46d2-aa84-e8738c799aa5" providerId="ADAL" clId="{B92DEFAA-EC38-4F44-9963-36D04D689DB2}" dt="2023-05-20T10:18:54.302" v="2723" actId="47"/>
        <pc:sldMkLst>
          <pc:docMk/>
          <pc:sldMk cId="3913316574" sldId="312"/>
        </pc:sldMkLst>
      </pc:sldChg>
      <pc:sldChg chg="addSp delSp modSp add mod">
        <pc:chgData name="DANIEL ESTRADA ACEVEDO" userId="762d22d7-bf27-46d2-aa84-e8738c799aa5" providerId="ADAL" clId="{B92DEFAA-EC38-4F44-9963-36D04D689DB2}" dt="2023-05-20T14:19:32.618" v="7421"/>
        <pc:sldMkLst>
          <pc:docMk/>
          <pc:sldMk cId="2851314157" sldId="313"/>
        </pc:sldMkLst>
        <pc:spChg chg="add mod">
          <ac:chgData name="DANIEL ESTRADA ACEVEDO" userId="762d22d7-bf27-46d2-aa84-e8738c799aa5" providerId="ADAL" clId="{B92DEFAA-EC38-4F44-9963-36D04D689DB2}" dt="2023-05-20T10:25:55.958" v="2872" actId="1076"/>
          <ac:spMkLst>
            <pc:docMk/>
            <pc:sldMk cId="2851314157" sldId="313"/>
            <ac:spMk id="4" creationId="{05705DDE-6B67-22DB-D7C0-6E0B9FC0431F}"/>
          </ac:spMkLst>
        </pc:spChg>
        <pc:spChg chg="mod">
          <ac:chgData name="DANIEL ESTRADA ACEVEDO" userId="762d22d7-bf27-46d2-aa84-e8738c799aa5" providerId="ADAL" clId="{B92DEFAA-EC38-4F44-9963-36D04D689DB2}" dt="2023-05-20T14:15:10.866" v="7367"/>
          <ac:spMkLst>
            <pc:docMk/>
            <pc:sldMk cId="2851314157" sldId="313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2851314157" sldId="313"/>
            <ac:spMk id="9" creationId="{AA0C7D5F-318F-8D00-4065-6838004147EB}"/>
          </ac:spMkLst>
        </pc:spChg>
        <pc:spChg chg="mod">
          <ac:chgData name="DANIEL ESTRADA ACEVEDO" userId="762d22d7-bf27-46d2-aa84-e8738c799aa5" providerId="ADAL" clId="{B92DEFAA-EC38-4F44-9963-36D04D689DB2}" dt="2023-05-20T10:19:28.255" v="2764" actId="20577"/>
          <ac:spMkLst>
            <pc:docMk/>
            <pc:sldMk cId="2851314157" sldId="313"/>
            <ac:spMk id="23" creationId="{A9F318F2-14D9-CA40-6D3D-5A948960D610}"/>
          </ac:spMkLst>
        </pc:spChg>
        <pc:spChg chg="mod">
          <ac:chgData name="DANIEL ESTRADA ACEVEDO" userId="762d22d7-bf27-46d2-aa84-e8738c799aa5" providerId="ADAL" clId="{B92DEFAA-EC38-4F44-9963-36D04D689DB2}" dt="2023-05-20T10:19:18.874" v="2761" actId="478"/>
          <ac:spMkLst>
            <pc:docMk/>
            <pc:sldMk cId="2851314157" sldId="313"/>
            <ac:spMk id="27" creationId="{09D15306-1F5C-9B78-2502-1055552B7E72}"/>
          </ac:spMkLst>
        </pc:spChg>
        <pc:spChg chg="mod">
          <ac:chgData name="DANIEL ESTRADA ACEVEDO" userId="762d22d7-bf27-46d2-aa84-e8738c799aa5" providerId="ADAL" clId="{B92DEFAA-EC38-4F44-9963-36D04D689DB2}" dt="2023-05-20T10:19:18.874" v="2761" actId="478"/>
          <ac:spMkLst>
            <pc:docMk/>
            <pc:sldMk cId="2851314157" sldId="313"/>
            <ac:spMk id="1025" creationId="{C00740B0-1047-F088-32E3-C867F669EBD9}"/>
          </ac:spMkLst>
        </pc:spChg>
        <pc:spChg chg="mod">
          <ac:chgData name="DANIEL ESTRADA ACEVEDO" userId="762d22d7-bf27-46d2-aa84-e8738c799aa5" providerId="ADAL" clId="{B92DEFAA-EC38-4F44-9963-36D04D689DB2}" dt="2023-05-20T10:27:50.988" v="2944" actId="1076"/>
          <ac:spMkLst>
            <pc:docMk/>
            <pc:sldMk cId="2851314157" sldId="313"/>
            <ac:spMk id="1031" creationId="{267AB08F-8AB1-2F2F-2494-83B40E7868D5}"/>
          </ac:spMkLst>
        </pc:spChg>
        <pc:grpChg chg="add mod">
          <ac:chgData name="DANIEL ESTRADA ACEVEDO" userId="762d22d7-bf27-46d2-aa84-e8738c799aa5" providerId="ADAL" clId="{B92DEFAA-EC38-4F44-9963-36D04D689DB2}" dt="2023-05-20T10:25:55.958" v="2872" actId="1076"/>
          <ac:grpSpMkLst>
            <pc:docMk/>
            <pc:sldMk cId="2851314157" sldId="313"/>
            <ac:grpSpMk id="10" creationId="{F930BBA6-3841-692A-3041-7DE17E00B9DE}"/>
          </ac:grpSpMkLst>
        </pc:grpChg>
        <pc:grpChg chg="mod">
          <ac:chgData name="DANIEL ESTRADA ACEVEDO" userId="762d22d7-bf27-46d2-aa84-e8738c799aa5" providerId="ADAL" clId="{B92DEFAA-EC38-4F44-9963-36D04D689DB2}" dt="2023-05-20T10:19:18.874" v="2761" actId="478"/>
          <ac:grpSpMkLst>
            <pc:docMk/>
            <pc:sldMk cId="2851314157" sldId="313"/>
            <ac:grpSpMk id="31" creationId="{DA6398ED-F1DA-C106-47D5-B6B88A167133}"/>
          </ac:grpSpMkLst>
        </pc:grpChg>
        <pc:grpChg chg="del mod">
          <ac:chgData name="DANIEL ESTRADA ACEVEDO" userId="762d22d7-bf27-46d2-aa84-e8738c799aa5" providerId="ADAL" clId="{B92DEFAA-EC38-4F44-9963-36D04D689DB2}" dt="2023-05-20T10:19:24.487" v="2762" actId="478"/>
          <ac:grpSpMkLst>
            <pc:docMk/>
            <pc:sldMk cId="2851314157" sldId="313"/>
            <ac:grpSpMk id="1027" creationId="{094D6230-3EF0-2CBE-AEEE-8B7D3618536A}"/>
          </ac:grpSpMkLst>
        </pc:grpChg>
        <pc:picChg chg="mod">
          <ac:chgData name="DANIEL ESTRADA ACEVEDO" userId="762d22d7-bf27-46d2-aa84-e8738c799aa5" providerId="ADAL" clId="{B92DEFAA-EC38-4F44-9963-36D04D689DB2}" dt="2023-05-20T10:19:18.874" v="2761" actId="478"/>
          <ac:picMkLst>
            <pc:docMk/>
            <pc:sldMk cId="2851314157" sldId="313"/>
            <ac:picMk id="26" creationId="{5BC46FC6-2AAC-E65D-0FEF-FBDD29546FAB}"/>
          </ac:picMkLst>
        </pc:picChg>
        <pc:picChg chg="del">
          <ac:chgData name="DANIEL ESTRADA ACEVEDO" userId="762d22d7-bf27-46d2-aa84-e8738c799aa5" providerId="ADAL" clId="{B92DEFAA-EC38-4F44-9963-36D04D689DB2}" dt="2023-05-20T10:19:18.874" v="2761" actId="478"/>
          <ac:picMkLst>
            <pc:docMk/>
            <pc:sldMk cId="2851314157" sldId="313"/>
            <ac:picMk id="1026" creationId="{A5F4910D-9753-0544-8926-BC2AEFD94F9A}"/>
          </ac:picMkLst>
        </pc:picChg>
        <pc:picChg chg="del">
          <ac:chgData name="DANIEL ESTRADA ACEVEDO" userId="762d22d7-bf27-46d2-aa84-e8738c799aa5" providerId="ADAL" clId="{B92DEFAA-EC38-4F44-9963-36D04D689DB2}" dt="2023-05-20T10:24:21.020" v="2818" actId="478"/>
          <ac:picMkLst>
            <pc:docMk/>
            <pc:sldMk cId="2851314157" sldId="313"/>
            <ac:picMk id="1032" creationId="{66A63D26-0B3F-9DD9-8454-2BC389F39F63}"/>
          </ac:picMkLst>
        </pc:picChg>
        <pc:picChg chg="mod">
          <ac:chgData name="DANIEL ESTRADA ACEVEDO" userId="762d22d7-bf27-46d2-aa84-e8738c799aa5" providerId="ADAL" clId="{B92DEFAA-EC38-4F44-9963-36D04D689DB2}" dt="2023-05-20T10:26:01.787" v="2883" actId="1037"/>
          <ac:picMkLst>
            <pc:docMk/>
            <pc:sldMk cId="2851314157" sldId="313"/>
            <ac:picMk id="1033" creationId="{9D1DA5C4-7FE3-1BC5-810B-ABE2CB9B3CA2}"/>
          </ac:picMkLst>
        </pc:picChg>
        <pc:picChg chg="del">
          <ac:chgData name="DANIEL ESTRADA ACEVEDO" userId="762d22d7-bf27-46d2-aa84-e8738c799aa5" providerId="ADAL" clId="{B92DEFAA-EC38-4F44-9963-36D04D689DB2}" dt="2023-05-20T10:24:21.020" v="2818" actId="478"/>
          <ac:picMkLst>
            <pc:docMk/>
            <pc:sldMk cId="2851314157" sldId="313"/>
            <ac:picMk id="1034" creationId="{246E191B-9720-C6B2-BA3E-63D9EBF710F3}"/>
          </ac:picMkLst>
        </pc:picChg>
        <pc:picChg chg="del">
          <ac:chgData name="DANIEL ESTRADA ACEVEDO" userId="762d22d7-bf27-46d2-aa84-e8738c799aa5" providerId="ADAL" clId="{B92DEFAA-EC38-4F44-9963-36D04D689DB2}" dt="2023-05-20T10:24:21.020" v="2818" actId="478"/>
          <ac:picMkLst>
            <pc:docMk/>
            <pc:sldMk cId="2851314157" sldId="313"/>
            <ac:picMk id="1036" creationId="{F7777261-F025-6E63-72BD-59F0564A8724}"/>
          </ac:picMkLst>
        </pc:picChg>
        <pc:picChg chg="del">
          <ac:chgData name="DANIEL ESTRADA ACEVEDO" userId="762d22d7-bf27-46d2-aa84-e8738c799aa5" providerId="ADAL" clId="{B92DEFAA-EC38-4F44-9963-36D04D689DB2}" dt="2023-05-20T10:24:21.020" v="2818" actId="478"/>
          <ac:picMkLst>
            <pc:docMk/>
            <pc:sldMk cId="2851314157" sldId="313"/>
            <ac:picMk id="1040" creationId="{7F424455-E280-4208-F01C-49DA984E9F06}"/>
          </ac:picMkLst>
        </pc:picChg>
        <pc:picChg chg="add mod">
          <ac:chgData name="DANIEL ESTRADA ACEVEDO" userId="762d22d7-bf27-46d2-aa84-e8738c799aa5" providerId="ADAL" clId="{B92DEFAA-EC38-4F44-9963-36D04D689DB2}" dt="2023-05-20T10:25:55.958" v="2872" actId="1076"/>
          <ac:picMkLst>
            <pc:docMk/>
            <pc:sldMk cId="2851314157" sldId="313"/>
            <ac:picMk id="3074" creationId="{F72940FA-D073-607B-32C0-BD990E56967E}"/>
          </ac:picMkLst>
        </pc:picChg>
        <pc:picChg chg="add del">
          <ac:chgData name="DANIEL ESTRADA ACEVEDO" userId="762d22d7-bf27-46d2-aa84-e8738c799aa5" providerId="ADAL" clId="{B92DEFAA-EC38-4F44-9963-36D04D689DB2}" dt="2023-05-20T10:22:51.032" v="2813"/>
          <ac:picMkLst>
            <pc:docMk/>
            <pc:sldMk cId="2851314157" sldId="313"/>
            <ac:picMk id="3076" creationId="{01FEFBAF-957B-7A5F-26C3-1AE457ADCE15}"/>
          </ac:picMkLst>
        </pc:picChg>
        <pc:picChg chg="add del">
          <ac:chgData name="DANIEL ESTRADA ACEVEDO" userId="762d22d7-bf27-46d2-aa84-e8738c799aa5" providerId="ADAL" clId="{B92DEFAA-EC38-4F44-9963-36D04D689DB2}" dt="2023-05-20T10:24:10.424" v="2815" actId="478"/>
          <ac:picMkLst>
            <pc:docMk/>
            <pc:sldMk cId="2851314157" sldId="313"/>
            <ac:picMk id="3078" creationId="{7A06F1CE-0053-4752-1779-FDC31504F64B}"/>
          </ac:picMkLst>
        </pc:picChg>
        <pc:picChg chg="add del">
          <ac:chgData name="DANIEL ESTRADA ACEVEDO" userId="762d22d7-bf27-46d2-aa84-e8738c799aa5" providerId="ADAL" clId="{B92DEFAA-EC38-4F44-9963-36D04D689DB2}" dt="2023-05-20T10:24:20.073" v="2817"/>
          <ac:picMkLst>
            <pc:docMk/>
            <pc:sldMk cId="2851314157" sldId="313"/>
            <ac:picMk id="3080" creationId="{CA5F1822-12EA-7905-F54C-F20EA634510D}"/>
          </ac:picMkLst>
        </pc:picChg>
        <pc:picChg chg="add mod">
          <ac:chgData name="DANIEL ESTRADA ACEVEDO" userId="762d22d7-bf27-46d2-aa84-e8738c799aa5" providerId="ADAL" clId="{B92DEFAA-EC38-4F44-9963-36D04D689DB2}" dt="2023-05-20T10:25:57.279" v="2874" actId="14100"/>
          <ac:picMkLst>
            <pc:docMk/>
            <pc:sldMk cId="2851314157" sldId="313"/>
            <ac:picMk id="3082" creationId="{504B714B-758D-5290-16EE-BDD143993B3C}"/>
          </ac:picMkLst>
        </pc:picChg>
        <pc:picChg chg="add mod">
          <ac:chgData name="DANIEL ESTRADA ACEVEDO" userId="762d22d7-bf27-46d2-aa84-e8738c799aa5" providerId="ADAL" clId="{B92DEFAA-EC38-4F44-9963-36D04D689DB2}" dt="2023-05-20T10:26:01.787" v="2883" actId="1037"/>
          <ac:picMkLst>
            <pc:docMk/>
            <pc:sldMk cId="2851314157" sldId="313"/>
            <ac:picMk id="3084" creationId="{BF061463-BB01-3235-95C5-E3CCC9BD37CD}"/>
          </ac:picMkLst>
        </pc:picChg>
        <pc:cxnChg chg="mod">
          <ac:chgData name="DANIEL ESTRADA ACEVEDO" userId="762d22d7-bf27-46d2-aa84-e8738c799aa5" providerId="ADAL" clId="{B92DEFAA-EC38-4F44-9963-36D04D689DB2}" dt="2023-05-20T10:19:18.874" v="2761" actId="478"/>
          <ac:cxnSpMkLst>
            <pc:docMk/>
            <pc:sldMk cId="2851314157" sldId="313"/>
            <ac:cxnSpMk id="29" creationId="{3AEBFEF4-E8D0-B372-7028-B41AC9DB83EA}"/>
          </ac:cxnSpMkLst>
        </pc:cxnChg>
        <pc:cxnChg chg="mod">
          <ac:chgData name="DANIEL ESTRADA ACEVEDO" userId="762d22d7-bf27-46d2-aa84-e8738c799aa5" providerId="ADAL" clId="{B92DEFAA-EC38-4F44-9963-36D04D689DB2}" dt="2023-05-20T10:19:18.874" v="2761" actId="478"/>
          <ac:cxnSpMkLst>
            <pc:docMk/>
            <pc:sldMk cId="2851314157" sldId="313"/>
            <ac:cxnSpMk id="30" creationId="{C5E79A1F-2E10-CEB6-8E56-AF7973B14D16}"/>
          </ac:cxnSpMkLst>
        </pc:cxnChg>
      </pc:sldChg>
      <pc:sldChg chg="addSp delSp modSp add mod">
        <pc:chgData name="DANIEL ESTRADA ACEVEDO" userId="762d22d7-bf27-46d2-aa84-e8738c799aa5" providerId="ADAL" clId="{B92DEFAA-EC38-4F44-9963-36D04D689DB2}" dt="2023-05-20T14:19:32.618" v="7421"/>
        <pc:sldMkLst>
          <pc:docMk/>
          <pc:sldMk cId="1334466019" sldId="314"/>
        </pc:sldMkLst>
        <pc:spChg chg="mod">
          <ac:chgData name="DANIEL ESTRADA ACEVEDO" userId="762d22d7-bf27-46d2-aa84-e8738c799aa5" providerId="ADAL" clId="{B92DEFAA-EC38-4F44-9963-36D04D689DB2}" dt="2023-05-20T14:15:10.866" v="7367"/>
          <ac:spMkLst>
            <pc:docMk/>
            <pc:sldMk cId="1334466019" sldId="314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1334466019" sldId="314"/>
            <ac:spMk id="9" creationId="{AA0C7D5F-318F-8D00-4065-6838004147EB}"/>
          </ac:spMkLst>
        </pc:spChg>
        <pc:spChg chg="add mod">
          <ac:chgData name="DANIEL ESTRADA ACEVEDO" userId="762d22d7-bf27-46d2-aa84-e8738c799aa5" providerId="ADAL" clId="{B92DEFAA-EC38-4F44-9963-36D04D689DB2}" dt="2023-05-20T14:02:29.416" v="7315" actId="403"/>
          <ac:spMkLst>
            <pc:docMk/>
            <pc:sldMk cId="1334466019" sldId="314"/>
            <ac:spMk id="13" creationId="{286A3412-CA9C-0F35-CB69-604312822EEF}"/>
          </ac:spMkLst>
        </pc:spChg>
        <pc:spChg chg="mod">
          <ac:chgData name="DANIEL ESTRADA ACEVEDO" userId="762d22d7-bf27-46d2-aa84-e8738c799aa5" providerId="ADAL" clId="{B92DEFAA-EC38-4F44-9963-36D04D689DB2}" dt="2023-05-20T10:28:49.017" v="2949" actId="208"/>
          <ac:spMkLst>
            <pc:docMk/>
            <pc:sldMk cId="1334466019" sldId="314"/>
            <ac:spMk id="22" creationId="{5E5B0E70-9788-8694-C35C-141B7CE8CB33}"/>
          </ac:spMkLst>
        </pc:spChg>
        <pc:spChg chg="del">
          <ac:chgData name="DANIEL ESTRADA ACEVEDO" userId="762d22d7-bf27-46d2-aa84-e8738c799aa5" providerId="ADAL" clId="{B92DEFAA-EC38-4F44-9963-36D04D689DB2}" dt="2023-05-20T10:28:38.592" v="2946" actId="478"/>
          <ac:spMkLst>
            <pc:docMk/>
            <pc:sldMk cId="1334466019" sldId="314"/>
            <ac:spMk id="23" creationId="{A9F318F2-14D9-CA40-6D3D-5A948960D610}"/>
          </ac:spMkLst>
        </pc:spChg>
        <pc:spChg chg="del">
          <ac:chgData name="DANIEL ESTRADA ACEVEDO" userId="762d22d7-bf27-46d2-aa84-e8738c799aa5" providerId="ADAL" clId="{B92DEFAA-EC38-4F44-9963-36D04D689DB2}" dt="2023-05-20T10:28:38.592" v="2946" actId="478"/>
          <ac:spMkLst>
            <pc:docMk/>
            <pc:sldMk cId="1334466019" sldId="314"/>
            <ac:spMk id="1031" creationId="{267AB08F-8AB1-2F2F-2494-83B40E7868D5}"/>
          </ac:spMkLst>
        </pc:spChg>
        <pc:grpChg chg="del">
          <ac:chgData name="DANIEL ESTRADA ACEVEDO" userId="762d22d7-bf27-46d2-aa84-e8738c799aa5" providerId="ADAL" clId="{B92DEFAA-EC38-4F44-9963-36D04D689DB2}" dt="2023-05-20T10:28:38.592" v="2946" actId="478"/>
          <ac:grpSpMkLst>
            <pc:docMk/>
            <pc:sldMk cId="1334466019" sldId="314"/>
            <ac:grpSpMk id="10" creationId="{F930BBA6-3841-692A-3041-7DE17E00B9DE}"/>
          </ac:grpSpMkLst>
        </pc:grpChg>
        <pc:picChg chg="add mod">
          <ac:chgData name="DANIEL ESTRADA ACEVEDO" userId="762d22d7-bf27-46d2-aa84-e8738c799aa5" providerId="ADAL" clId="{B92DEFAA-EC38-4F44-9963-36D04D689DB2}" dt="2023-05-20T10:36:10.952" v="2960" actId="1076"/>
          <ac:picMkLst>
            <pc:docMk/>
            <pc:sldMk cId="1334466019" sldId="314"/>
            <ac:picMk id="11" creationId="{E4CF0CEB-11AD-E0E1-27F6-7563961D3BAB}"/>
          </ac:picMkLst>
        </pc:picChg>
        <pc:picChg chg="del">
          <ac:chgData name="DANIEL ESTRADA ACEVEDO" userId="762d22d7-bf27-46d2-aa84-e8738c799aa5" providerId="ADAL" clId="{B92DEFAA-EC38-4F44-9963-36D04D689DB2}" dt="2023-05-20T10:28:38.592" v="2946" actId="478"/>
          <ac:picMkLst>
            <pc:docMk/>
            <pc:sldMk cId="1334466019" sldId="314"/>
            <ac:picMk id="1033" creationId="{9D1DA5C4-7FE3-1BC5-810B-ABE2CB9B3CA2}"/>
          </ac:picMkLst>
        </pc:picChg>
        <pc:picChg chg="del">
          <ac:chgData name="DANIEL ESTRADA ACEVEDO" userId="762d22d7-bf27-46d2-aa84-e8738c799aa5" providerId="ADAL" clId="{B92DEFAA-EC38-4F44-9963-36D04D689DB2}" dt="2023-05-20T10:28:38.592" v="2946" actId="478"/>
          <ac:picMkLst>
            <pc:docMk/>
            <pc:sldMk cId="1334466019" sldId="314"/>
            <ac:picMk id="3082" creationId="{504B714B-758D-5290-16EE-BDD143993B3C}"/>
          </ac:picMkLst>
        </pc:picChg>
        <pc:picChg chg="del">
          <ac:chgData name="DANIEL ESTRADA ACEVEDO" userId="762d22d7-bf27-46d2-aa84-e8738c799aa5" providerId="ADAL" clId="{B92DEFAA-EC38-4F44-9963-36D04D689DB2}" dt="2023-05-20T10:28:38.592" v="2946" actId="478"/>
          <ac:picMkLst>
            <pc:docMk/>
            <pc:sldMk cId="1334466019" sldId="314"/>
            <ac:picMk id="3084" creationId="{BF061463-BB01-3235-95C5-E3CCC9BD37CD}"/>
          </ac:picMkLst>
        </pc:picChg>
      </pc:sldChg>
      <pc:sldChg chg="addSp delSp modSp add mod">
        <pc:chgData name="DANIEL ESTRADA ACEVEDO" userId="762d22d7-bf27-46d2-aa84-e8738c799aa5" providerId="ADAL" clId="{B92DEFAA-EC38-4F44-9963-36D04D689DB2}" dt="2023-05-20T14:19:32.618" v="7421"/>
        <pc:sldMkLst>
          <pc:docMk/>
          <pc:sldMk cId="26401471" sldId="315"/>
        </pc:sldMkLst>
        <pc:spChg chg="del">
          <ac:chgData name="DANIEL ESTRADA ACEVEDO" userId="762d22d7-bf27-46d2-aa84-e8738c799aa5" providerId="ADAL" clId="{B92DEFAA-EC38-4F44-9963-36D04D689DB2}" dt="2023-05-20T10:39:54.033" v="3106" actId="478"/>
          <ac:spMkLst>
            <pc:docMk/>
            <pc:sldMk cId="26401471" sldId="315"/>
            <ac:spMk id="2" creationId="{035B86EA-E0FD-A626-4912-3881451844FF}"/>
          </ac:spMkLst>
        </pc:spChg>
        <pc:spChg chg="add mod">
          <ac:chgData name="DANIEL ESTRADA ACEVEDO" userId="762d22d7-bf27-46d2-aa84-e8738c799aa5" providerId="ADAL" clId="{B92DEFAA-EC38-4F44-9963-36D04D689DB2}" dt="2023-05-20T10:41:26.697" v="3146" actId="1076"/>
          <ac:spMkLst>
            <pc:docMk/>
            <pc:sldMk cId="26401471" sldId="315"/>
            <ac:spMk id="3" creationId="{02EB68A2-DA67-D408-83F7-1C0DFA552304}"/>
          </ac:spMkLst>
        </pc:spChg>
        <pc:spChg chg="mod">
          <ac:chgData name="DANIEL ESTRADA ACEVEDO" userId="762d22d7-bf27-46d2-aa84-e8738c799aa5" providerId="ADAL" clId="{B92DEFAA-EC38-4F44-9963-36D04D689DB2}" dt="2023-05-20T14:15:10.866" v="7367"/>
          <ac:spMkLst>
            <pc:docMk/>
            <pc:sldMk cId="26401471" sldId="315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26401471" sldId="315"/>
            <ac:spMk id="9" creationId="{AA0C7D5F-318F-8D00-4065-6838004147EB}"/>
          </ac:spMkLst>
        </pc:spChg>
        <pc:spChg chg="del">
          <ac:chgData name="DANIEL ESTRADA ACEVEDO" userId="762d22d7-bf27-46d2-aa84-e8738c799aa5" providerId="ADAL" clId="{B92DEFAA-EC38-4F44-9963-36D04D689DB2}" dt="2023-05-20T10:39:50.183" v="3105" actId="478"/>
          <ac:spMkLst>
            <pc:docMk/>
            <pc:sldMk cId="26401471" sldId="315"/>
            <ac:spMk id="13" creationId="{286A3412-CA9C-0F35-CB69-604312822EEF}"/>
          </ac:spMkLst>
        </pc:spChg>
        <pc:spChg chg="del">
          <ac:chgData name="DANIEL ESTRADA ACEVEDO" userId="762d22d7-bf27-46d2-aa84-e8738c799aa5" providerId="ADAL" clId="{B92DEFAA-EC38-4F44-9963-36D04D689DB2}" dt="2023-05-20T10:39:57.120" v="3107" actId="478"/>
          <ac:spMkLst>
            <pc:docMk/>
            <pc:sldMk cId="26401471" sldId="315"/>
            <ac:spMk id="16" creationId="{930A227C-DD3D-EEA6-25A1-D74FCA93B521}"/>
          </ac:spMkLst>
        </pc:spChg>
        <pc:spChg chg="del">
          <ac:chgData name="DANIEL ESTRADA ACEVEDO" userId="762d22d7-bf27-46d2-aa84-e8738c799aa5" providerId="ADAL" clId="{B92DEFAA-EC38-4F44-9963-36D04D689DB2}" dt="2023-05-20T10:39:50.183" v="3105" actId="478"/>
          <ac:spMkLst>
            <pc:docMk/>
            <pc:sldMk cId="26401471" sldId="315"/>
            <ac:spMk id="20" creationId="{FF428C44-E0F8-9BF5-44C7-D5EA124D4648}"/>
          </ac:spMkLst>
        </pc:spChg>
        <pc:spChg chg="del">
          <ac:chgData name="DANIEL ESTRADA ACEVEDO" userId="762d22d7-bf27-46d2-aa84-e8738c799aa5" providerId="ADAL" clId="{B92DEFAA-EC38-4F44-9963-36D04D689DB2}" dt="2023-05-20T10:39:50.183" v="3105" actId="478"/>
          <ac:spMkLst>
            <pc:docMk/>
            <pc:sldMk cId="26401471" sldId="315"/>
            <ac:spMk id="21" creationId="{9F9BE748-A073-F0F2-52A6-83A599CD1443}"/>
          </ac:spMkLst>
        </pc:spChg>
        <pc:spChg chg="del">
          <ac:chgData name="DANIEL ESTRADA ACEVEDO" userId="762d22d7-bf27-46d2-aa84-e8738c799aa5" providerId="ADAL" clId="{B92DEFAA-EC38-4F44-9963-36D04D689DB2}" dt="2023-05-20T10:39:50.183" v="3105" actId="478"/>
          <ac:spMkLst>
            <pc:docMk/>
            <pc:sldMk cId="26401471" sldId="315"/>
            <ac:spMk id="22" creationId="{5E5B0E70-9788-8694-C35C-141B7CE8CB33}"/>
          </ac:spMkLst>
        </pc:spChg>
        <pc:spChg chg="del">
          <ac:chgData name="DANIEL ESTRADA ACEVEDO" userId="762d22d7-bf27-46d2-aa84-e8738c799aa5" providerId="ADAL" clId="{B92DEFAA-EC38-4F44-9963-36D04D689DB2}" dt="2023-05-20T10:39:50.183" v="3105" actId="478"/>
          <ac:spMkLst>
            <pc:docMk/>
            <pc:sldMk cId="26401471" sldId="315"/>
            <ac:spMk id="24" creationId="{5BEF97B5-F606-CFC8-D8DF-75E3A7CC7F3F}"/>
          </ac:spMkLst>
        </pc:spChg>
        <pc:picChg chg="del">
          <ac:chgData name="DANIEL ESTRADA ACEVEDO" userId="762d22d7-bf27-46d2-aa84-e8738c799aa5" providerId="ADAL" clId="{B92DEFAA-EC38-4F44-9963-36D04D689DB2}" dt="2023-05-20T10:39:50.183" v="3105" actId="478"/>
          <ac:picMkLst>
            <pc:docMk/>
            <pc:sldMk cId="26401471" sldId="315"/>
            <ac:picMk id="11" creationId="{E4CF0CEB-11AD-E0E1-27F6-7563961D3BAB}"/>
          </ac:picMkLst>
        </pc:picChg>
      </pc:sldChg>
      <pc:sldChg chg="new del">
        <pc:chgData name="DANIEL ESTRADA ACEVEDO" userId="762d22d7-bf27-46d2-aa84-e8738c799aa5" providerId="ADAL" clId="{B92DEFAA-EC38-4F44-9963-36D04D689DB2}" dt="2023-05-20T10:39:33.232" v="3102" actId="47"/>
        <pc:sldMkLst>
          <pc:docMk/>
          <pc:sldMk cId="4162958062" sldId="315"/>
        </pc:sldMkLst>
      </pc:sldChg>
      <pc:sldChg chg="addSp delSp modSp add mod">
        <pc:chgData name="DANIEL ESTRADA ACEVEDO" userId="762d22d7-bf27-46d2-aa84-e8738c799aa5" providerId="ADAL" clId="{B92DEFAA-EC38-4F44-9963-36D04D689DB2}" dt="2023-05-20T14:20:09.410" v="7427" actId="14100"/>
        <pc:sldMkLst>
          <pc:docMk/>
          <pc:sldMk cId="3583187636" sldId="316"/>
        </pc:sldMkLst>
        <pc:spChg chg="mod">
          <ac:chgData name="DANIEL ESTRADA ACEVEDO" userId="762d22d7-bf27-46d2-aa84-e8738c799aa5" providerId="ADAL" clId="{B92DEFAA-EC38-4F44-9963-36D04D689DB2}" dt="2023-05-20T14:02:01.411" v="7311" actId="108"/>
          <ac:spMkLst>
            <pc:docMk/>
            <pc:sldMk cId="3583187636" sldId="316"/>
            <ac:spMk id="4" creationId="{0A5172D6-AE6F-9124-C2C1-703501AB8897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3583187636" sldId="316"/>
            <ac:spMk id="7" creationId="{36D51206-11E4-0223-455F-944FD94D431F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3583187636" sldId="316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20:09.410" v="7427" actId="14100"/>
          <ac:spMkLst>
            <pc:docMk/>
            <pc:sldMk cId="3583187636" sldId="316"/>
            <ac:spMk id="9" creationId="{AA0C7D5F-318F-8D00-4065-6838004147EB}"/>
          </ac:spMkLst>
        </pc:spChg>
        <pc:spChg chg="del">
          <ac:chgData name="DANIEL ESTRADA ACEVEDO" userId="762d22d7-bf27-46d2-aa84-e8738c799aa5" providerId="ADAL" clId="{B92DEFAA-EC38-4F44-9963-36D04D689DB2}" dt="2023-05-20T11:40:31.594" v="5151" actId="478"/>
          <ac:spMkLst>
            <pc:docMk/>
            <pc:sldMk cId="3583187636" sldId="316"/>
            <ac:spMk id="10" creationId="{3885F764-2AF9-29B6-B8AE-881DC1D15617}"/>
          </ac:spMkLst>
        </pc:spChg>
        <pc:spChg chg="del mod">
          <ac:chgData name="DANIEL ESTRADA ACEVEDO" userId="762d22d7-bf27-46d2-aa84-e8738c799aa5" providerId="ADAL" clId="{B92DEFAA-EC38-4F44-9963-36D04D689DB2}" dt="2023-05-20T11:13:56.872" v="4147" actId="478"/>
          <ac:spMkLst>
            <pc:docMk/>
            <pc:sldMk cId="3583187636" sldId="316"/>
            <ac:spMk id="20" creationId="{50931F4C-3D23-EE3C-EDBF-46228096DAA6}"/>
          </ac:spMkLst>
        </pc:spChg>
        <pc:spChg chg="add mod">
          <ac:chgData name="DANIEL ESTRADA ACEVEDO" userId="762d22d7-bf27-46d2-aa84-e8738c799aa5" providerId="ADAL" clId="{B92DEFAA-EC38-4F44-9963-36D04D689DB2}" dt="2023-05-20T14:02:04.591" v="7312" actId="108"/>
          <ac:spMkLst>
            <pc:docMk/>
            <pc:sldMk cId="3583187636" sldId="316"/>
            <ac:spMk id="21" creationId="{131D4C02-CB5D-D40A-A08E-EB8C2F0F9E79}"/>
          </ac:spMkLst>
        </pc:spChg>
        <pc:spChg chg="del mod">
          <ac:chgData name="DANIEL ESTRADA ACEVEDO" userId="762d22d7-bf27-46d2-aa84-e8738c799aa5" providerId="ADAL" clId="{B92DEFAA-EC38-4F44-9963-36D04D689DB2}" dt="2023-05-20T11:13:54.830" v="4146" actId="478"/>
          <ac:spMkLst>
            <pc:docMk/>
            <pc:sldMk cId="3583187636" sldId="316"/>
            <ac:spMk id="22" creationId="{59AF8CB0-4795-F6D9-740F-BAEE3E5EFA6B}"/>
          </ac:spMkLst>
        </pc:spChg>
        <pc:spChg chg="mod">
          <ac:chgData name="DANIEL ESTRADA ACEVEDO" userId="762d22d7-bf27-46d2-aa84-e8738c799aa5" providerId="ADAL" clId="{B92DEFAA-EC38-4F44-9963-36D04D689DB2}" dt="2023-05-20T11:14:27.481" v="4166" actId="1076"/>
          <ac:spMkLst>
            <pc:docMk/>
            <pc:sldMk cId="3583187636" sldId="316"/>
            <ac:spMk id="25" creationId="{4C7E7E7E-C392-45E8-3CEB-B153C1915BAD}"/>
          </ac:spMkLst>
        </pc:spChg>
        <pc:spChg chg="del mod">
          <ac:chgData name="DANIEL ESTRADA ACEVEDO" userId="762d22d7-bf27-46d2-aa84-e8738c799aa5" providerId="ADAL" clId="{B92DEFAA-EC38-4F44-9963-36D04D689DB2}" dt="2023-05-20T11:13:52.236" v="4145" actId="478"/>
          <ac:spMkLst>
            <pc:docMk/>
            <pc:sldMk cId="3583187636" sldId="316"/>
            <ac:spMk id="27" creationId="{03094B34-F74D-91B8-CA7E-863F99BDBC2B}"/>
          </ac:spMkLst>
        </pc:spChg>
        <pc:spChg chg="add del mod">
          <ac:chgData name="DANIEL ESTRADA ACEVEDO" userId="762d22d7-bf27-46d2-aa84-e8738c799aa5" providerId="ADAL" clId="{B92DEFAA-EC38-4F44-9963-36D04D689DB2}" dt="2023-05-20T11:16:05.251" v="4342" actId="14100"/>
          <ac:spMkLst>
            <pc:docMk/>
            <pc:sldMk cId="3583187636" sldId="316"/>
            <ac:spMk id="28" creationId="{E3C2FF84-DA38-3B85-43CE-AE419FCA58C0}"/>
          </ac:spMkLst>
        </pc:spChg>
        <pc:grpChg chg="mod">
          <ac:chgData name="DANIEL ESTRADA ACEVEDO" userId="762d22d7-bf27-46d2-aa84-e8738c799aa5" providerId="ADAL" clId="{B92DEFAA-EC38-4F44-9963-36D04D689DB2}" dt="2023-05-20T14:19:32.618" v="7421"/>
          <ac:grpSpMkLst>
            <pc:docMk/>
            <pc:sldMk cId="3583187636" sldId="316"/>
            <ac:grpSpMk id="6" creationId="{DE966E3B-0525-B75C-F8AF-8FE1882D16EF}"/>
          </ac:grpSpMkLst>
        </pc:grpChg>
        <pc:grpChg chg="add mod">
          <ac:chgData name="DANIEL ESTRADA ACEVEDO" userId="762d22d7-bf27-46d2-aa84-e8738c799aa5" providerId="ADAL" clId="{B92DEFAA-EC38-4F44-9963-36D04D689DB2}" dt="2023-05-20T11:13:45.302" v="4144" actId="1076"/>
          <ac:grpSpMkLst>
            <pc:docMk/>
            <pc:sldMk cId="3583187636" sldId="316"/>
            <ac:grpSpMk id="19" creationId="{7191DF30-1098-AA9C-D072-5D411E633A5D}"/>
          </ac:grpSpMkLst>
        </pc:grpChg>
        <pc:picChg chg="add mod">
          <ac:chgData name="DANIEL ESTRADA ACEVEDO" userId="762d22d7-bf27-46d2-aa84-e8738c799aa5" providerId="ADAL" clId="{B92DEFAA-EC38-4F44-9963-36D04D689DB2}" dt="2023-05-20T11:13:45.302" v="4144" actId="1076"/>
          <ac:picMkLst>
            <pc:docMk/>
            <pc:sldMk cId="3583187636" sldId="316"/>
            <ac:picMk id="13" creationId="{316C70E6-56CD-67B0-DA56-53F0600F5F0C}"/>
          </ac:picMkLst>
        </pc:picChg>
        <pc:picChg chg="del mod modCrop">
          <ac:chgData name="DANIEL ESTRADA ACEVEDO" userId="762d22d7-bf27-46d2-aa84-e8738c799aa5" providerId="ADAL" clId="{B92DEFAA-EC38-4F44-9963-36D04D689DB2}" dt="2023-05-20T11:09:49.920" v="4020" actId="478"/>
          <ac:picMkLst>
            <pc:docMk/>
            <pc:sldMk cId="3583187636" sldId="316"/>
            <ac:picMk id="14" creationId="{8DA9F8CE-1CA5-7976-37E4-90976C8EFC03}"/>
          </ac:picMkLst>
        </pc:picChg>
        <pc:picChg chg="add mod">
          <ac:chgData name="DANIEL ESTRADA ACEVEDO" userId="762d22d7-bf27-46d2-aa84-e8738c799aa5" providerId="ADAL" clId="{B92DEFAA-EC38-4F44-9963-36D04D689DB2}" dt="2023-05-20T11:13:45.302" v="4144" actId="1076"/>
          <ac:picMkLst>
            <pc:docMk/>
            <pc:sldMk cId="3583187636" sldId="316"/>
            <ac:picMk id="15" creationId="{1D64E0CD-4C34-58C8-8DA1-F39AABA635D4}"/>
          </ac:picMkLst>
        </pc:picChg>
        <pc:picChg chg="add mod">
          <ac:chgData name="DANIEL ESTRADA ACEVEDO" userId="762d22d7-bf27-46d2-aa84-e8738c799aa5" providerId="ADAL" clId="{B92DEFAA-EC38-4F44-9963-36D04D689DB2}" dt="2023-05-20T11:13:45.302" v="4144" actId="1076"/>
          <ac:picMkLst>
            <pc:docMk/>
            <pc:sldMk cId="3583187636" sldId="316"/>
            <ac:picMk id="18" creationId="{0A40AD80-6A43-A92A-55DD-5FE274926745}"/>
          </ac:picMkLst>
        </pc:picChg>
        <pc:picChg chg="add mod">
          <ac:chgData name="DANIEL ESTRADA ACEVEDO" userId="762d22d7-bf27-46d2-aa84-e8738c799aa5" providerId="ADAL" clId="{B92DEFAA-EC38-4F44-9963-36D04D689DB2}" dt="2023-05-20T11:17:20.851" v="4361" actId="1076"/>
          <ac:picMkLst>
            <pc:docMk/>
            <pc:sldMk cId="3583187636" sldId="316"/>
            <ac:picMk id="4098" creationId="{4F2CC68A-0626-BC85-BD8A-641386AA57F5}"/>
          </ac:picMkLst>
        </pc:picChg>
      </pc:sldChg>
      <pc:sldChg chg="addSp delSp modSp add mod">
        <pc:chgData name="DANIEL ESTRADA ACEVEDO" userId="762d22d7-bf27-46d2-aa84-e8738c799aa5" providerId="ADAL" clId="{B92DEFAA-EC38-4F44-9963-36D04D689DB2}" dt="2023-05-20T14:20:14.488" v="7429" actId="14100"/>
        <pc:sldMkLst>
          <pc:docMk/>
          <pc:sldMk cId="3498882406" sldId="317"/>
        </pc:sldMkLst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3498882406" sldId="317"/>
            <ac:spMk id="7" creationId="{36D51206-11E4-0223-455F-944FD94D431F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3498882406" sldId="317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20:14.488" v="7429" actId="14100"/>
          <ac:spMkLst>
            <pc:docMk/>
            <pc:sldMk cId="3498882406" sldId="317"/>
            <ac:spMk id="9" creationId="{AA0C7D5F-318F-8D00-4065-6838004147EB}"/>
          </ac:spMkLst>
        </pc:spChg>
        <pc:spChg chg="del">
          <ac:chgData name="DANIEL ESTRADA ACEVEDO" userId="762d22d7-bf27-46d2-aa84-e8738c799aa5" providerId="ADAL" clId="{B92DEFAA-EC38-4F44-9963-36D04D689DB2}" dt="2023-05-20T11:40:24.938" v="5149" actId="478"/>
          <ac:spMkLst>
            <pc:docMk/>
            <pc:sldMk cId="3498882406" sldId="317"/>
            <ac:spMk id="10" creationId="{3885F764-2AF9-29B6-B8AE-881DC1D15617}"/>
          </ac:spMkLst>
        </pc:spChg>
        <pc:spChg chg="mod">
          <ac:chgData name="DANIEL ESTRADA ACEVEDO" userId="762d22d7-bf27-46d2-aa84-e8738c799aa5" providerId="ADAL" clId="{B92DEFAA-EC38-4F44-9963-36D04D689DB2}" dt="2023-05-20T11:18:46.209" v="4416"/>
          <ac:spMkLst>
            <pc:docMk/>
            <pc:sldMk cId="3498882406" sldId="317"/>
            <ac:spMk id="20" creationId="{F4DBEF66-1029-6A4D-F965-0DA97B27CD34}"/>
          </ac:spMkLst>
        </pc:spChg>
        <pc:spChg chg="mod">
          <ac:chgData name="DANIEL ESTRADA ACEVEDO" userId="762d22d7-bf27-46d2-aa84-e8738c799aa5" providerId="ADAL" clId="{B92DEFAA-EC38-4F44-9963-36D04D689DB2}" dt="2023-05-20T11:26:00.008" v="4632" actId="20577"/>
          <ac:spMkLst>
            <pc:docMk/>
            <pc:sldMk cId="3498882406" sldId="317"/>
            <ac:spMk id="25" creationId="{4C7E7E7E-C392-45E8-3CEB-B153C1915BAD}"/>
          </ac:spMkLst>
        </pc:spChg>
        <pc:spChg chg="mod">
          <ac:chgData name="DANIEL ESTRADA ACEVEDO" userId="762d22d7-bf27-46d2-aa84-e8738c799aa5" providerId="ADAL" clId="{B92DEFAA-EC38-4F44-9963-36D04D689DB2}" dt="2023-05-20T11:18:52.040" v="4426"/>
          <ac:spMkLst>
            <pc:docMk/>
            <pc:sldMk cId="3498882406" sldId="317"/>
            <ac:spMk id="27" creationId="{49C44688-4EB7-27B8-52A3-6DA8A36F99F5}"/>
          </ac:spMkLst>
        </pc:spChg>
        <pc:spChg chg="del mod">
          <ac:chgData name="DANIEL ESTRADA ACEVEDO" userId="762d22d7-bf27-46d2-aa84-e8738c799aa5" providerId="ADAL" clId="{B92DEFAA-EC38-4F44-9963-36D04D689DB2}" dt="2023-05-20T11:23:33.241" v="4565" actId="478"/>
          <ac:spMkLst>
            <pc:docMk/>
            <pc:sldMk cId="3498882406" sldId="317"/>
            <ac:spMk id="28" creationId="{E3C2FF84-DA38-3B85-43CE-AE419FCA58C0}"/>
          </ac:spMkLst>
        </pc:spChg>
        <pc:spChg chg="add mod">
          <ac:chgData name="DANIEL ESTRADA ACEVEDO" userId="762d22d7-bf27-46d2-aa84-e8738c799aa5" providerId="ADAL" clId="{B92DEFAA-EC38-4F44-9963-36D04D689DB2}" dt="2023-05-20T11:23:24.203" v="4564" actId="1076"/>
          <ac:spMkLst>
            <pc:docMk/>
            <pc:sldMk cId="3498882406" sldId="317"/>
            <ac:spMk id="4097" creationId="{DACD9AF0-C883-36EA-3BF6-6A7029B9C81B}"/>
          </ac:spMkLst>
        </pc:spChg>
        <pc:spChg chg="add mod">
          <ac:chgData name="DANIEL ESTRADA ACEVEDO" userId="762d22d7-bf27-46d2-aa84-e8738c799aa5" providerId="ADAL" clId="{B92DEFAA-EC38-4F44-9963-36D04D689DB2}" dt="2023-05-20T11:23:24.203" v="4564" actId="1076"/>
          <ac:spMkLst>
            <pc:docMk/>
            <pc:sldMk cId="3498882406" sldId="317"/>
            <ac:spMk id="4099" creationId="{D4E59ED0-784B-B6A0-7BC5-B450B777C723}"/>
          </ac:spMkLst>
        </pc:spChg>
        <pc:spChg chg="add mod">
          <ac:chgData name="DANIEL ESTRADA ACEVEDO" userId="762d22d7-bf27-46d2-aa84-e8738c799aa5" providerId="ADAL" clId="{B92DEFAA-EC38-4F44-9963-36D04D689DB2}" dt="2023-05-20T11:23:24.203" v="4564" actId="1076"/>
          <ac:spMkLst>
            <pc:docMk/>
            <pc:sldMk cId="3498882406" sldId="317"/>
            <ac:spMk id="4100" creationId="{11829841-FF6A-4D12-9187-9D00A9A5E274}"/>
          </ac:spMkLst>
        </pc:spChg>
        <pc:spChg chg="add mod">
          <ac:chgData name="DANIEL ESTRADA ACEVEDO" userId="762d22d7-bf27-46d2-aa84-e8738c799aa5" providerId="ADAL" clId="{B92DEFAA-EC38-4F44-9963-36D04D689DB2}" dt="2023-05-20T11:23:24.203" v="4564" actId="1076"/>
          <ac:spMkLst>
            <pc:docMk/>
            <pc:sldMk cId="3498882406" sldId="317"/>
            <ac:spMk id="4101" creationId="{71537F55-4C5B-7B1B-21F1-30DAD93F1B99}"/>
          </ac:spMkLst>
        </pc:spChg>
        <pc:spChg chg="add mod">
          <ac:chgData name="DANIEL ESTRADA ACEVEDO" userId="762d22d7-bf27-46d2-aa84-e8738c799aa5" providerId="ADAL" clId="{B92DEFAA-EC38-4F44-9963-36D04D689DB2}" dt="2023-05-20T14:01:20.538" v="7306" actId="108"/>
          <ac:spMkLst>
            <pc:docMk/>
            <pc:sldMk cId="3498882406" sldId="317"/>
            <ac:spMk id="4102" creationId="{85F362CB-C005-9E8D-FAB5-EC95F8DD3FC0}"/>
          </ac:spMkLst>
        </pc:spChg>
        <pc:grpChg chg="mod">
          <ac:chgData name="DANIEL ESTRADA ACEVEDO" userId="762d22d7-bf27-46d2-aa84-e8738c799aa5" providerId="ADAL" clId="{B92DEFAA-EC38-4F44-9963-36D04D689DB2}" dt="2023-05-20T14:19:32.618" v="7421"/>
          <ac:grpSpMkLst>
            <pc:docMk/>
            <pc:sldMk cId="3498882406" sldId="317"/>
            <ac:grpSpMk id="6" creationId="{DE966E3B-0525-B75C-F8AF-8FE1882D16EF}"/>
          </ac:grpSpMkLst>
        </pc:grpChg>
        <pc:grpChg chg="add del mod">
          <ac:chgData name="DANIEL ESTRADA ACEVEDO" userId="762d22d7-bf27-46d2-aa84-e8738c799aa5" providerId="ADAL" clId="{B92DEFAA-EC38-4F44-9963-36D04D689DB2}" dt="2023-05-20T11:18:51.012" v="4425"/>
          <ac:grpSpMkLst>
            <pc:docMk/>
            <pc:sldMk cId="3498882406" sldId="317"/>
            <ac:grpSpMk id="14" creationId="{4501A7FD-9294-D28C-E3D1-0BFF81E26F9E}"/>
          </ac:grpSpMkLst>
        </pc:grpChg>
        <pc:grpChg chg="del">
          <ac:chgData name="DANIEL ESTRADA ACEVEDO" userId="762d22d7-bf27-46d2-aa84-e8738c799aa5" providerId="ADAL" clId="{B92DEFAA-EC38-4F44-9963-36D04D689DB2}" dt="2023-05-20T11:18:45.980" v="4415" actId="478"/>
          <ac:grpSpMkLst>
            <pc:docMk/>
            <pc:sldMk cId="3498882406" sldId="317"/>
            <ac:grpSpMk id="19" creationId="{7191DF30-1098-AA9C-D072-5D411E633A5D}"/>
          </ac:grpSpMkLst>
        </pc:grpChg>
        <pc:grpChg chg="mod">
          <ac:chgData name="DANIEL ESTRADA ACEVEDO" userId="762d22d7-bf27-46d2-aa84-e8738c799aa5" providerId="ADAL" clId="{B92DEFAA-EC38-4F44-9963-36D04D689DB2}" dt="2023-05-20T11:18:46.209" v="4416"/>
          <ac:grpSpMkLst>
            <pc:docMk/>
            <pc:sldMk cId="3498882406" sldId="317"/>
            <ac:grpSpMk id="21" creationId="{55233900-71BB-13DD-F91E-C0222FC35D48}"/>
          </ac:grpSpMkLst>
        </pc:grpChg>
        <pc:grpChg chg="add del mod">
          <ac:chgData name="DANIEL ESTRADA ACEVEDO" userId="762d22d7-bf27-46d2-aa84-e8738c799aa5" providerId="ADAL" clId="{B92DEFAA-EC38-4F44-9963-36D04D689DB2}" dt="2023-05-20T11:23:34.839" v="4566" actId="21"/>
          <ac:grpSpMkLst>
            <pc:docMk/>
            <pc:sldMk cId="3498882406" sldId="317"/>
            <ac:grpSpMk id="26" creationId="{C22B8C82-67E3-88CD-127D-CC3CD14F0AF8}"/>
          </ac:grpSpMkLst>
        </pc:grpChg>
        <pc:grpChg chg="mod">
          <ac:chgData name="DANIEL ESTRADA ACEVEDO" userId="762d22d7-bf27-46d2-aa84-e8738c799aa5" providerId="ADAL" clId="{B92DEFAA-EC38-4F44-9963-36D04D689DB2}" dt="2023-05-20T11:18:52.040" v="4426"/>
          <ac:grpSpMkLst>
            <pc:docMk/>
            <pc:sldMk cId="3498882406" sldId="317"/>
            <ac:grpSpMk id="29" creationId="{EFA1D14A-3180-46CA-48CA-AAFAD746A10C}"/>
          </ac:grpSpMkLst>
        </pc:grpChg>
        <pc:picChg chg="mod">
          <ac:chgData name="DANIEL ESTRADA ACEVEDO" userId="762d22d7-bf27-46d2-aa84-e8738c799aa5" providerId="ADAL" clId="{B92DEFAA-EC38-4F44-9963-36D04D689DB2}" dt="2023-05-20T11:18:46.209" v="4416"/>
          <ac:picMkLst>
            <pc:docMk/>
            <pc:sldMk cId="3498882406" sldId="317"/>
            <ac:picMk id="22" creationId="{5087C5AB-CA8A-069C-D1E5-9F29B406E9C8}"/>
          </ac:picMkLst>
        </pc:picChg>
        <pc:picChg chg="mod">
          <ac:chgData name="DANIEL ESTRADA ACEVEDO" userId="762d22d7-bf27-46d2-aa84-e8738c799aa5" providerId="ADAL" clId="{B92DEFAA-EC38-4F44-9963-36D04D689DB2}" dt="2023-05-20T11:18:46.209" v="4416"/>
          <ac:picMkLst>
            <pc:docMk/>
            <pc:sldMk cId="3498882406" sldId="317"/>
            <ac:picMk id="23" creationId="{64F8EF87-6CF8-91AA-122F-1B56491E4DEC}"/>
          </ac:picMkLst>
        </pc:picChg>
        <pc:picChg chg="mod">
          <ac:chgData name="DANIEL ESTRADA ACEVEDO" userId="762d22d7-bf27-46d2-aa84-e8738c799aa5" providerId="ADAL" clId="{B92DEFAA-EC38-4F44-9963-36D04D689DB2}" dt="2023-05-20T11:18:46.209" v="4416"/>
          <ac:picMkLst>
            <pc:docMk/>
            <pc:sldMk cId="3498882406" sldId="317"/>
            <ac:picMk id="24" creationId="{485F8C37-03E5-69C3-75FA-EB4F82A114E4}"/>
          </ac:picMkLst>
        </pc:picChg>
        <pc:picChg chg="mod">
          <ac:chgData name="DANIEL ESTRADA ACEVEDO" userId="762d22d7-bf27-46d2-aa84-e8738c799aa5" providerId="ADAL" clId="{B92DEFAA-EC38-4F44-9963-36D04D689DB2}" dt="2023-05-20T11:18:52.040" v="4426"/>
          <ac:picMkLst>
            <pc:docMk/>
            <pc:sldMk cId="3498882406" sldId="317"/>
            <ac:picMk id="30" creationId="{950EAEC1-3678-C2E2-4065-AC24CACA726C}"/>
          </ac:picMkLst>
        </pc:picChg>
        <pc:picChg chg="mod">
          <ac:chgData name="DANIEL ESTRADA ACEVEDO" userId="762d22d7-bf27-46d2-aa84-e8738c799aa5" providerId="ADAL" clId="{B92DEFAA-EC38-4F44-9963-36D04D689DB2}" dt="2023-05-20T11:18:52.040" v="4426"/>
          <ac:picMkLst>
            <pc:docMk/>
            <pc:sldMk cId="3498882406" sldId="317"/>
            <ac:picMk id="31" creationId="{97C39ED6-08EC-6073-B5B7-FD04AB766EE5}"/>
          </ac:picMkLst>
        </pc:picChg>
        <pc:picChg chg="mod">
          <ac:chgData name="DANIEL ESTRADA ACEVEDO" userId="762d22d7-bf27-46d2-aa84-e8738c799aa5" providerId="ADAL" clId="{B92DEFAA-EC38-4F44-9963-36D04D689DB2}" dt="2023-05-20T11:18:52.040" v="4426"/>
          <ac:picMkLst>
            <pc:docMk/>
            <pc:sldMk cId="3498882406" sldId="317"/>
            <ac:picMk id="4096" creationId="{B0D0E26F-13FF-DDBF-6878-EFA0FC32AE8E}"/>
          </ac:picMkLst>
        </pc:picChg>
        <pc:picChg chg="del">
          <ac:chgData name="DANIEL ESTRADA ACEVEDO" userId="762d22d7-bf27-46d2-aa84-e8738c799aa5" providerId="ADAL" clId="{B92DEFAA-EC38-4F44-9963-36D04D689DB2}" dt="2023-05-20T11:19:14.361" v="4443" actId="478"/>
          <ac:picMkLst>
            <pc:docMk/>
            <pc:sldMk cId="3498882406" sldId="317"/>
            <ac:picMk id="4098" creationId="{4F2CC68A-0626-BC85-BD8A-641386AA57F5}"/>
          </ac:picMkLst>
        </pc:picChg>
      </pc:sldChg>
      <pc:sldChg chg="addSp delSp modSp add mod">
        <pc:chgData name="DANIEL ESTRADA ACEVEDO" userId="762d22d7-bf27-46d2-aa84-e8738c799aa5" providerId="ADAL" clId="{B92DEFAA-EC38-4F44-9963-36D04D689DB2}" dt="2023-05-20T14:20:20.043" v="7431" actId="14100"/>
        <pc:sldMkLst>
          <pc:docMk/>
          <pc:sldMk cId="3283076983" sldId="318"/>
        </pc:sldMkLst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3283076983" sldId="318"/>
            <ac:spMk id="7" creationId="{36D51206-11E4-0223-455F-944FD94D431F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3283076983" sldId="318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20:20.043" v="7431" actId="14100"/>
          <ac:spMkLst>
            <pc:docMk/>
            <pc:sldMk cId="3283076983" sldId="318"/>
            <ac:spMk id="9" creationId="{AA0C7D5F-318F-8D00-4065-6838004147EB}"/>
          </ac:spMkLst>
        </pc:spChg>
        <pc:spChg chg="del">
          <ac:chgData name="DANIEL ESTRADA ACEVEDO" userId="762d22d7-bf27-46d2-aa84-e8738c799aa5" providerId="ADAL" clId="{B92DEFAA-EC38-4F44-9963-36D04D689DB2}" dt="2023-05-20T11:40:12.568" v="5144" actId="478"/>
          <ac:spMkLst>
            <pc:docMk/>
            <pc:sldMk cId="3283076983" sldId="318"/>
            <ac:spMk id="10" creationId="{3885F764-2AF9-29B6-B8AE-881DC1D15617}"/>
          </ac:spMkLst>
        </pc:spChg>
        <pc:spChg chg="mod">
          <ac:chgData name="DANIEL ESTRADA ACEVEDO" userId="762d22d7-bf27-46d2-aa84-e8738c799aa5" providerId="ADAL" clId="{B92DEFAA-EC38-4F44-9963-36D04D689DB2}" dt="2023-05-20T11:23:42.654" v="4568"/>
          <ac:spMkLst>
            <pc:docMk/>
            <pc:sldMk cId="3283076983" sldId="318"/>
            <ac:spMk id="14" creationId="{E3015E08-C069-6FC0-4E14-0F29FF21D522}"/>
          </ac:spMkLst>
        </pc:spChg>
        <pc:spChg chg="add del mod">
          <ac:chgData name="DANIEL ESTRADA ACEVEDO" userId="762d22d7-bf27-46d2-aa84-e8738c799aa5" providerId="ADAL" clId="{B92DEFAA-EC38-4F44-9963-36D04D689DB2}" dt="2023-05-20T11:34:16.443" v="4916" actId="478"/>
          <ac:spMkLst>
            <pc:docMk/>
            <pc:sldMk cId="3283076983" sldId="318"/>
            <ac:spMk id="24" creationId="{279F8599-5ED6-B125-ECEA-0877D4C3ABD7}"/>
          </ac:spMkLst>
        </pc:spChg>
        <pc:spChg chg="mod">
          <ac:chgData name="DANIEL ESTRADA ACEVEDO" userId="762d22d7-bf27-46d2-aa84-e8738c799aa5" providerId="ADAL" clId="{B92DEFAA-EC38-4F44-9963-36D04D689DB2}" dt="2023-05-20T11:25:52.142" v="4630" actId="20577"/>
          <ac:spMkLst>
            <pc:docMk/>
            <pc:sldMk cId="3283076983" sldId="318"/>
            <ac:spMk id="25" creationId="{4C7E7E7E-C392-45E8-3CEB-B153C1915BAD}"/>
          </ac:spMkLst>
        </pc:spChg>
        <pc:spChg chg="add mod">
          <ac:chgData name="DANIEL ESTRADA ACEVEDO" userId="762d22d7-bf27-46d2-aa84-e8738c799aa5" providerId="ADAL" clId="{B92DEFAA-EC38-4F44-9963-36D04D689DB2}" dt="2023-05-20T11:27:37.974" v="4675" actId="1076"/>
          <ac:spMkLst>
            <pc:docMk/>
            <pc:sldMk cId="3283076983" sldId="318"/>
            <ac:spMk id="26" creationId="{ED5BAE3C-1655-84B6-5C7C-0BC95A911938}"/>
          </ac:spMkLst>
        </pc:spChg>
        <pc:spChg chg="add mod">
          <ac:chgData name="DANIEL ESTRADA ACEVEDO" userId="762d22d7-bf27-46d2-aa84-e8738c799aa5" providerId="ADAL" clId="{B92DEFAA-EC38-4F44-9963-36D04D689DB2}" dt="2023-05-20T11:28:08.825" v="4696" actId="1076"/>
          <ac:spMkLst>
            <pc:docMk/>
            <pc:sldMk cId="3283076983" sldId="318"/>
            <ac:spMk id="27" creationId="{703F2AA5-72B5-DCB8-B12B-70014A9FB0B1}"/>
          </ac:spMkLst>
        </pc:spChg>
        <pc:spChg chg="add mod">
          <ac:chgData name="DANIEL ESTRADA ACEVEDO" userId="762d22d7-bf27-46d2-aa84-e8738c799aa5" providerId="ADAL" clId="{B92DEFAA-EC38-4F44-9963-36D04D689DB2}" dt="2023-05-20T11:28:20.695" v="4706" actId="20577"/>
          <ac:spMkLst>
            <pc:docMk/>
            <pc:sldMk cId="3283076983" sldId="318"/>
            <ac:spMk id="28" creationId="{6C13EC8A-6A21-46D6-BD47-7542635C515A}"/>
          </ac:spMkLst>
        </pc:spChg>
        <pc:spChg chg="add mod">
          <ac:chgData name="DANIEL ESTRADA ACEVEDO" userId="762d22d7-bf27-46d2-aa84-e8738c799aa5" providerId="ADAL" clId="{B92DEFAA-EC38-4F44-9963-36D04D689DB2}" dt="2023-05-20T11:29:34.647" v="4760" actId="1076"/>
          <ac:spMkLst>
            <pc:docMk/>
            <pc:sldMk cId="3283076983" sldId="318"/>
            <ac:spMk id="29" creationId="{D6246219-9388-6D14-8928-B96A2B8049AB}"/>
          </ac:spMkLst>
        </pc:spChg>
        <pc:spChg chg="add mod">
          <ac:chgData name="DANIEL ESTRADA ACEVEDO" userId="762d22d7-bf27-46d2-aa84-e8738c799aa5" providerId="ADAL" clId="{B92DEFAA-EC38-4F44-9963-36D04D689DB2}" dt="2023-05-20T14:01:10.276" v="7305" actId="108"/>
          <ac:spMkLst>
            <pc:docMk/>
            <pc:sldMk cId="3283076983" sldId="318"/>
            <ac:spMk id="30" creationId="{4E175422-AD0F-3327-C7AE-40FEA18B376C}"/>
          </ac:spMkLst>
        </pc:spChg>
        <pc:spChg chg="mod">
          <ac:chgData name="DANIEL ESTRADA ACEVEDO" userId="762d22d7-bf27-46d2-aa84-e8738c799aa5" providerId="ADAL" clId="{B92DEFAA-EC38-4F44-9963-36D04D689DB2}" dt="2023-05-20T11:25:22.122" v="4628" actId="207"/>
          <ac:spMkLst>
            <pc:docMk/>
            <pc:sldMk cId="3283076983" sldId="318"/>
            <ac:spMk id="4097" creationId="{DACD9AF0-C883-36EA-3BF6-6A7029B9C81B}"/>
          </ac:spMkLst>
        </pc:spChg>
        <pc:grpChg chg="mod">
          <ac:chgData name="DANIEL ESTRADA ACEVEDO" userId="762d22d7-bf27-46d2-aa84-e8738c799aa5" providerId="ADAL" clId="{B92DEFAA-EC38-4F44-9963-36D04D689DB2}" dt="2023-05-20T14:19:32.618" v="7421"/>
          <ac:grpSpMkLst>
            <pc:docMk/>
            <pc:sldMk cId="3283076983" sldId="318"/>
            <ac:grpSpMk id="6" creationId="{DE966E3B-0525-B75C-F8AF-8FE1882D16EF}"/>
          </ac:grpSpMkLst>
        </pc:grpChg>
        <pc:grpChg chg="add mod">
          <ac:chgData name="DANIEL ESTRADA ACEVEDO" userId="762d22d7-bf27-46d2-aa84-e8738c799aa5" providerId="ADAL" clId="{B92DEFAA-EC38-4F44-9963-36D04D689DB2}" dt="2023-05-20T11:24:14.234" v="4573" actId="1076"/>
          <ac:grpSpMkLst>
            <pc:docMk/>
            <pc:sldMk cId="3283076983" sldId="318"/>
            <ac:grpSpMk id="13" creationId="{58432EF5-01A3-E04A-8FC8-B0E4688A6EC4}"/>
          </ac:grpSpMkLst>
        </pc:grpChg>
        <pc:grpChg chg="mod">
          <ac:chgData name="DANIEL ESTRADA ACEVEDO" userId="762d22d7-bf27-46d2-aa84-e8738c799aa5" providerId="ADAL" clId="{B92DEFAA-EC38-4F44-9963-36D04D689DB2}" dt="2023-05-20T11:23:42.654" v="4568"/>
          <ac:grpSpMkLst>
            <pc:docMk/>
            <pc:sldMk cId="3283076983" sldId="318"/>
            <ac:grpSpMk id="15" creationId="{D036A213-EAEE-9023-F28A-416693A7D89A}"/>
          </ac:grpSpMkLst>
        </pc:grpChg>
        <pc:picChg chg="mod">
          <ac:chgData name="DANIEL ESTRADA ACEVEDO" userId="762d22d7-bf27-46d2-aa84-e8738c799aa5" providerId="ADAL" clId="{B92DEFAA-EC38-4F44-9963-36D04D689DB2}" dt="2023-05-20T11:23:42.654" v="4568"/>
          <ac:picMkLst>
            <pc:docMk/>
            <pc:sldMk cId="3283076983" sldId="318"/>
            <ac:picMk id="18" creationId="{CCD196ED-3A9D-F527-A210-6197503D29A8}"/>
          </ac:picMkLst>
        </pc:picChg>
        <pc:picChg chg="mod">
          <ac:chgData name="DANIEL ESTRADA ACEVEDO" userId="762d22d7-bf27-46d2-aa84-e8738c799aa5" providerId="ADAL" clId="{B92DEFAA-EC38-4F44-9963-36D04D689DB2}" dt="2023-05-20T11:23:42.654" v="4568"/>
          <ac:picMkLst>
            <pc:docMk/>
            <pc:sldMk cId="3283076983" sldId="318"/>
            <ac:picMk id="19" creationId="{9562CE28-7655-F3A1-1F2B-6F1F57B1EDC1}"/>
          </ac:picMkLst>
        </pc:picChg>
        <pc:picChg chg="mod">
          <ac:chgData name="DANIEL ESTRADA ACEVEDO" userId="762d22d7-bf27-46d2-aa84-e8738c799aa5" providerId="ADAL" clId="{B92DEFAA-EC38-4F44-9963-36D04D689DB2}" dt="2023-05-20T11:23:42.654" v="4568"/>
          <ac:picMkLst>
            <pc:docMk/>
            <pc:sldMk cId="3283076983" sldId="318"/>
            <ac:picMk id="20" creationId="{4FC1DB33-20F4-18E5-50CD-3C8591F090A1}"/>
          </ac:picMkLst>
        </pc:picChg>
        <pc:cxnChg chg="add mod">
          <ac:chgData name="DANIEL ESTRADA ACEVEDO" userId="762d22d7-bf27-46d2-aa84-e8738c799aa5" providerId="ADAL" clId="{B92DEFAA-EC38-4F44-9963-36D04D689DB2}" dt="2023-05-20T11:27:08.562" v="4636" actId="1582"/>
          <ac:cxnSpMkLst>
            <pc:docMk/>
            <pc:sldMk cId="3283076983" sldId="318"/>
            <ac:cxnSpMk id="22" creationId="{11D9FAB7-7898-2D36-407E-353F1FEA01C1}"/>
          </ac:cxnSpMkLst>
        </pc:cxnChg>
      </pc:sldChg>
      <pc:sldChg chg="addSp delSp modSp add mod">
        <pc:chgData name="DANIEL ESTRADA ACEVEDO" userId="762d22d7-bf27-46d2-aa84-e8738c799aa5" providerId="ADAL" clId="{B92DEFAA-EC38-4F44-9963-36D04D689DB2}" dt="2023-05-20T14:20:26.105" v="7433" actId="14100"/>
        <pc:sldMkLst>
          <pc:docMk/>
          <pc:sldMk cId="2838270274" sldId="319"/>
        </pc:sldMkLst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2838270274" sldId="319"/>
            <ac:spMk id="7" creationId="{36D51206-11E4-0223-455F-944FD94D431F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2838270274" sldId="319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20:26.105" v="7433" actId="14100"/>
          <ac:spMkLst>
            <pc:docMk/>
            <pc:sldMk cId="2838270274" sldId="319"/>
            <ac:spMk id="9" creationId="{AA0C7D5F-318F-8D00-4065-6838004147EB}"/>
          </ac:spMkLst>
        </pc:spChg>
        <pc:spChg chg="del">
          <ac:chgData name="DANIEL ESTRADA ACEVEDO" userId="762d22d7-bf27-46d2-aa84-e8738c799aa5" providerId="ADAL" clId="{B92DEFAA-EC38-4F44-9963-36D04D689DB2}" dt="2023-05-20T11:40:06.698" v="5142" actId="478"/>
          <ac:spMkLst>
            <pc:docMk/>
            <pc:sldMk cId="2838270274" sldId="319"/>
            <ac:spMk id="10" creationId="{3885F764-2AF9-29B6-B8AE-881DC1D15617}"/>
          </ac:spMkLst>
        </pc:spChg>
        <pc:spChg chg="add mod">
          <ac:chgData name="DANIEL ESTRADA ACEVEDO" userId="762d22d7-bf27-46d2-aa84-e8738c799aa5" providerId="ADAL" clId="{B92DEFAA-EC38-4F44-9963-36D04D689DB2}" dt="2023-05-20T11:32:04.442" v="4889" actId="207"/>
          <ac:spMkLst>
            <pc:docMk/>
            <pc:sldMk cId="2838270274" sldId="319"/>
            <ac:spMk id="21" creationId="{32F963E8-B58A-EDC2-264D-6C6A3FC5266D}"/>
          </ac:spMkLst>
        </pc:spChg>
        <pc:spChg chg="add mod">
          <ac:chgData name="DANIEL ESTRADA ACEVEDO" userId="762d22d7-bf27-46d2-aa84-e8738c799aa5" providerId="ADAL" clId="{B92DEFAA-EC38-4F44-9963-36D04D689DB2}" dt="2023-05-20T14:00:59.523" v="7304" actId="108"/>
          <ac:spMkLst>
            <pc:docMk/>
            <pc:sldMk cId="2838270274" sldId="319"/>
            <ac:spMk id="23" creationId="{6D66D7A0-58D9-677D-545A-582AAC2ABCDD}"/>
          </ac:spMkLst>
        </pc:spChg>
        <pc:spChg chg="del">
          <ac:chgData name="DANIEL ESTRADA ACEVEDO" userId="762d22d7-bf27-46d2-aa84-e8738c799aa5" providerId="ADAL" clId="{B92DEFAA-EC38-4F44-9963-36D04D689DB2}" dt="2023-05-20T11:34:11.746" v="4915" actId="478"/>
          <ac:spMkLst>
            <pc:docMk/>
            <pc:sldMk cId="2838270274" sldId="319"/>
            <ac:spMk id="24" creationId="{279F8599-5ED6-B125-ECEA-0877D4C3ABD7}"/>
          </ac:spMkLst>
        </pc:spChg>
        <pc:spChg chg="del">
          <ac:chgData name="DANIEL ESTRADA ACEVEDO" userId="762d22d7-bf27-46d2-aa84-e8738c799aa5" providerId="ADAL" clId="{B92DEFAA-EC38-4F44-9963-36D04D689DB2}" dt="2023-05-20T11:30:55.155" v="4765" actId="478"/>
          <ac:spMkLst>
            <pc:docMk/>
            <pc:sldMk cId="2838270274" sldId="319"/>
            <ac:spMk id="26" creationId="{ED5BAE3C-1655-84B6-5C7C-0BC95A911938}"/>
          </ac:spMkLst>
        </pc:spChg>
        <pc:spChg chg="del">
          <ac:chgData name="DANIEL ESTRADA ACEVEDO" userId="762d22d7-bf27-46d2-aa84-e8738c799aa5" providerId="ADAL" clId="{B92DEFAA-EC38-4F44-9963-36D04D689DB2}" dt="2023-05-20T11:30:49.650" v="4763" actId="478"/>
          <ac:spMkLst>
            <pc:docMk/>
            <pc:sldMk cId="2838270274" sldId="319"/>
            <ac:spMk id="27" creationId="{703F2AA5-72B5-DCB8-B12B-70014A9FB0B1}"/>
          </ac:spMkLst>
        </pc:spChg>
        <pc:spChg chg="del">
          <ac:chgData name="DANIEL ESTRADA ACEVEDO" userId="762d22d7-bf27-46d2-aa84-e8738c799aa5" providerId="ADAL" clId="{B92DEFAA-EC38-4F44-9963-36D04D689DB2}" dt="2023-05-20T11:30:55.155" v="4765" actId="478"/>
          <ac:spMkLst>
            <pc:docMk/>
            <pc:sldMk cId="2838270274" sldId="319"/>
            <ac:spMk id="28" creationId="{6C13EC8A-6A21-46D6-BD47-7542635C515A}"/>
          </ac:spMkLst>
        </pc:spChg>
        <pc:spChg chg="del">
          <ac:chgData name="DANIEL ESTRADA ACEVEDO" userId="762d22d7-bf27-46d2-aa84-e8738c799aa5" providerId="ADAL" clId="{B92DEFAA-EC38-4F44-9963-36D04D689DB2}" dt="2023-05-20T11:30:52.089" v="4764" actId="478"/>
          <ac:spMkLst>
            <pc:docMk/>
            <pc:sldMk cId="2838270274" sldId="319"/>
            <ac:spMk id="29" creationId="{D6246219-9388-6D14-8928-B96A2B8049AB}"/>
          </ac:spMkLst>
        </pc:spChg>
        <pc:spChg chg="mod">
          <ac:chgData name="DANIEL ESTRADA ACEVEDO" userId="762d22d7-bf27-46d2-aa84-e8738c799aa5" providerId="ADAL" clId="{B92DEFAA-EC38-4F44-9963-36D04D689DB2}" dt="2023-05-20T11:31:07.789" v="4767" actId="108"/>
          <ac:spMkLst>
            <pc:docMk/>
            <pc:sldMk cId="2838270274" sldId="319"/>
            <ac:spMk id="4097" creationId="{DACD9AF0-C883-36EA-3BF6-6A7029B9C81B}"/>
          </ac:spMkLst>
        </pc:spChg>
        <pc:spChg chg="mod">
          <ac:chgData name="DANIEL ESTRADA ACEVEDO" userId="762d22d7-bf27-46d2-aa84-e8738c799aa5" providerId="ADAL" clId="{B92DEFAA-EC38-4F44-9963-36D04D689DB2}" dt="2023-05-20T11:30:59.423" v="4766" actId="108"/>
          <ac:spMkLst>
            <pc:docMk/>
            <pc:sldMk cId="2838270274" sldId="319"/>
            <ac:spMk id="4099" creationId="{D4E59ED0-784B-B6A0-7BC5-B450B777C723}"/>
          </ac:spMkLst>
        </pc:spChg>
        <pc:grpChg chg="mod">
          <ac:chgData name="DANIEL ESTRADA ACEVEDO" userId="762d22d7-bf27-46d2-aa84-e8738c799aa5" providerId="ADAL" clId="{B92DEFAA-EC38-4F44-9963-36D04D689DB2}" dt="2023-05-20T14:19:32.618" v="7421"/>
          <ac:grpSpMkLst>
            <pc:docMk/>
            <pc:sldMk cId="2838270274" sldId="319"/>
            <ac:grpSpMk id="6" creationId="{DE966E3B-0525-B75C-F8AF-8FE1882D16EF}"/>
          </ac:grpSpMkLst>
        </pc:grpChg>
        <pc:grpChg chg="del">
          <ac:chgData name="DANIEL ESTRADA ACEVEDO" userId="762d22d7-bf27-46d2-aa84-e8738c799aa5" providerId="ADAL" clId="{B92DEFAA-EC38-4F44-9963-36D04D689DB2}" dt="2023-05-20T11:30:44.573" v="4762" actId="478"/>
          <ac:grpSpMkLst>
            <pc:docMk/>
            <pc:sldMk cId="2838270274" sldId="319"/>
            <ac:grpSpMk id="13" creationId="{58432EF5-01A3-E04A-8FC8-B0E4688A6EC4}"/>
          </ac:grpSpMkLst>
        </pc:grpChg>
        <pc:cxnChg chg="del">
          <ac:chgData name="DANIEL ESTRADA ACEVEDO" userId="762d22d7-bf27-46d2-aa84-e8738c799aa5" providerId="ADAL" clId="{B92DEFAA-EC38-4F44-9963-36D04D689DB2}" dt="2023-05-20T11:30:55.155" v="4765" actId="478"/>
          <ac:cxnSpMkLst>
            <pc:docMk/>
            <pc:sldMk cId="2838270274" sldId="319"/>
            <ac:cxnSpMk id="22" creationId="{11D9FAB7-7898-2D36-407E-353F1FEA01C1}"/>
          </ac:cxnSpMkLst>
        </pc:cxnChg>
      </pc:sldChg>
      <pc:sldChg chg="addSp delSp modSp add mod">
        <pc:chgData name="DANIEL ESTRADA ACEVEDO" userId="762d22d7-bf27-46d2-aa84-e8738c799aa5" providerId="ADAL" clId="{B92DEFAA-EC38-4F44-9963-36D04D689DB2}" dt="2023-05-20T14:20:33.830" v="7435" actId="14100"/>
        <pc:sldMkLst>
          <pc:docMk/>
          <pc:sldMk cId="682292400" sldId="320"/>
        </pc:sldMkLst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682292400" sldId="320"/>
            <ac:spMk id="7" creationId="{36D51206-11E4-0223-455F-944FD94D431F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682292400" sldId="320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20:33.830" v="7435" actId="14100"/>
          <ac:spMkLst>
            <pc:docMk/>
            <pc:sldMk cId="682292400" sldId="320"/>
            <ac:spMk id="9" creationId="{AA0C7D5F-318F-8D00-4065-6838004147EB}"/>
          </ac:spMkLst>
        </pc:spChg>
        <pc:spChg chg="del">
          <ac:chgData name="DANIEL ESTRADA ACEVEDO" userId="762d22d7-bf27-46d2-aa84-e8738c799aa5" providerId="ADAL" clId="{B92DEFAA-EC38-4F44-9963-36D04D689DB2}" dt="2023-05-20T11:40:02.356" v="5140" actId="478"/>
          <ac:spMkLst>
            <pc:docMk/>
            <pc:sldMk cId="682292400" sldId="320"/>
            <ac:spMk id="10" creationId="{3885F764-2AF9-29B6-B8AE-881DC1D15617}"/>
          </ac:spMkLst>
        </pc:spChg>
        <pc:spChg chg="mod">
          <ac:chgData name="DANIEL ESTRADA ACEVEDO" userId="762d22d7-bf27-46d2-aa84-e8738c799aa5" providerId="ADAL" clId="{B92DEFAA-EC38-4F44-9963-36D04D689DB2}" dt="2023-05-20T11:35:33.445" v="4932" actId="1076"/>
          <ac:spMkLst>
            <pc:docMk/>
            <pc:sldMk cId="682292400" sldId="320"/>
            <ac:spMk id="19" creationId="{36E92918-AE29-FFC6-ADD1-A13A2D12D64E}"/>
          </ac:spMkLst>
        </pc:spChg>
        <pc:spChg chg="del mod">
          <ac:chgData name="DANIEL ESTRADA ACEVEDO" userId="762d22d7-bf27-46d2-aa84-e8738c799aa5" providerId="ADAL" clId="{B92DEFAA-EC38-4F44-9963-36D04D689DB2}" dt="2023-05-20T11:34:47.440" v="4925" actId="21"/>
          <ac:spMkLst>
            <pc:docMk/>
            <pc:sldMk cId="682292400" sldId="320"/>
            <ac:spMk id="21" creationId="{32F963E8-B58A-EDC2-264D-6C6A3FC5266D}"/>
          </ac:spMkLst>
        </pc:spChg>
        <pc:spChg chg="add mod">
          <ac:chgData name="DANIEL ESTRADA ACEVEDO" userId="762d22d7-bf27-46d2-aa84-e8738c799aa5" providerId="ADAL" clId="{B92DEFAA-EC38-4F44-9963-36D04D689DB2}" dt="2023-05-20T11:36:42.687" v="5079" actId="1076"/>
          <ac:spMkLst>
            <pc:docMk/>
            <pc:sldMk cId="682292400" sldId="320"/>
            <ac:spMk id="23" creationId="{ACE88569-BD1C-AA2A-76A6-12EC3A4C812F}"/>
          </ac:spMkLst>
        </pc:spChg>
        <pc:spChg chg="del">
          <ac:chgData name="DANIEL ESTRADA ACEVEDO" userId="762d22d7-bf27-46d2-aa84-e8738c799aa5" providerId="ADAL" clId="{B92DEFAA-EC38-4F44-9963-36D04D689DB2}" dt="2023-05-20T11:33:53.843" v="4899" actId="478"/>
          <ac:spMkLst>
            <pc:docMk/>
            <pc:sldMk cId="682292400" sldId="320"/>
            <ac:spMk id="24" creationId="{279F8599-5ED6-B125-ECEA-0877D4C3ABD7}"/>
          </ac:spMkLst>
        </pc:spChg>
        <pc:spChg chg="add mod">
          <ac:chgData name="DANIEL ESTRADA ACEVEDO" userId="762d22d7-bf27-46d2-aa84-e8738c799aa5" providerId="ADAL" clId="{B92DEFAA-EC38-4F44-9963-36D04D689DB2}" dt="2023-05-20T14:00:54.999" v="7303" actId="108"/>
          <ac:spMkLst>
            <pc:docMk/>
            <pc:sldMk cId="682292400" sldId="320"/>
            <ac:spMk id="26" creationId="{9362CFBF-19A1-F3F3-9DA8-D46FC94E188F}"/>
          </ac:spMkLst>
        </pc:spChg>
        <pc:spChg chg="mod">
          <ac:chgData name="DANIEL ESTRADA ACEVEDO" userId="762d22d7-bf27-46d2-aa84-e8738c799aa5" providerId="ADAL" clId="{B92DEFAA-EC38-4F44-9963-36D04D689DB2}" dt="2023-05-20T11:32:31.932" v="4893" actId="108"/>
          <ac:spMkLst>
            <pc:docMk/>
            <pc:sldMk cId="682292400" sldId="320"/>
            <ac:spMk id="4099" creationId="{D4E59ED0-784B-B6A0-7BC5-B450B777C723}"/>
          </ac:spMkLst>
        </pc:spChg>
        <pc:spChg chg="mod">
          <ac:chgData name="DANIEL ESTRADA ACEVEDO" userId="762d22d7-bf27-46d2-aa84-e8738c799aa5" providerId="ADAL" clId="{B92DEFAA-EC38-4F44-9963-36D04D689DB2}" dt="2023-05-20T11:32:27.431" v="4892" actId="108"/>
          <ac:spMkLst>
            <pc:docMk/>
            <pc:sldMk cId="682292400" sldId="320"/>
            <ac:spMk id="4100" creationId="{11829841-FF6A-4D12-9187-9D00A9A5E274}"/>
          </ac:spMkLst>
        </pc:spChg>
        <pc:grpChg chg="mod">
          <ac:chgData name="DANIEL ESTRADA ACEVEDO" userId="762d22d7-bf27-46d2-aa84-e8738c799aa5" providerId="ADAL" clId="{B92DEFAA-EC38-4F44-9963-36D04D689DB2}" dt="2023-05-20T14:19:32.618" v="7421"/>
          <ac:grpSpMkLst>
            <pc:docMk/>
            <pc:sldMk cId="682292400" sldId="320"/>
            <ac:grpSpMk id="6" creationId="{DE966E3B-0525-B75C-F8AF-8FE1882D16EF}"/>
          </ac:grpSpMkLst>
        </pc:grpChg>
        <pc:grpChg chg="add mod">
          <ac:chgData name="DANIEL ESTRADA ACEVEDO" userId="762d22d7-bf27-46d2-aa84-e8738c799aa5" providerId="ADAL" clId="{B92DEFAA-EC38-4F44-9963-36D04D689DB2}" dt="2023-05-20T11:35:33.445" v="4932" actId="1076"/>
          <ac:grpSpMkLst>
            <pc:docMk/>
            <pc:sldMk cId="682292400" sldId="320"/>
            <ac:grpSpMk id="13" creationId="{B60D0132-D411-923A-D0E8-4AF7AC5ACB33}"/>
          </ac:grpSpMkLst>
        </pc:grpChg>
        <pc:picChg chg="mod">
          <ac:chgData name="DANIEL ESTRADA ACEVEDO" userId="762d22d7-bf27-46d2-aa84-e8738c799aa5" providerId="ADAL" clId="{B92DEFAA-EC38-4F44-9963-36D04D689DB2}" dt="2023-05-20T11:35:33.445" v="4932" actId="1076"/>
          <ac:picMkLst>
            <pc:docMk/>
            <pc:sldMk cId="682292400" sldId="320"/>
            <ac:picMk id="14" creationId="{45174B07-7612-D77F-D531-373D39D4020E}"/>
          </ac:picMkLst>
        </pc:picChg>
        <pc:picChg chg="mod">
          <ac:chgData name="DANIEL ESTRADA ACEVEDO" userId="762d22d7-bf27-46d2-aa84-e8738c799aa5" providerId="ADAL" clId="{B92DEFAA-EC38-4F44-9963-36D04D689DB2}" dt="2023-05-20T11:35:33.445" v="4932" actId="1076"/>
          <ac:picMkLst>
            <pc:docMk/>
            <pc:sldMk cId="682292400" sldId="320"/>
            <ac:picMk id="15" creationId="{F1740BE6-65EE-1F86-D4AF-E6FACA924583}"/>
          </ac:picMkLst>
        </pc:picChg>
        <pc:picChg chg="mod">
          <ac:chgData name="DANIEL ESTRADA ACEVEDO" userId="762d22d7-bf27-46d2-aa84-e8738c799aa5" providerId="ADAL" clId="{B92DEFAA-EC38-4F44-9963-36D04D689DB2}" dt="2023-05-20T11:35:33.445" v="4932" actId="1076"/>
          <ac:picMkLst>
            <pc:docMk/>
            <pc:sldMk cId="682292400" sldId="320"/>
            <ac:picMk id="18" creationId="{4CF723FA-CB5D-BEAB-ABB4-0519C8A54B1D}"/>
          </ac:picMkLst>
        </pc:picChg>
        <pc:picChg chg="add mod">
          <ac:chgData name="DANIEL ESTRADA ACEVEDO" userId="762d22d7-bf27-46d2-aa84-e8738c799aa5" providerId="ADAL" clId="{B92DEFAA-EC38-4F44-9963-36D04D689DB2}" dt="2023-05-20T11:35:39.416" v="4935" actId="1076"/>
          <ac:picMkLst>
            <pc:docMk/>
            <pc:sldMk cId="682292400" sldId="320"/>
            <ac:picMk id="22" creationId="{1C31D624-D801-A8B5-0C54-42721C762387}"/>
          </ac:picMkLst>
        </pc:picChg>
      </pc:sldChg>
      <pc:sldChg chg="addSp delSp modSp add mod">
        <pc:chgData name="DANIEL ESTRADA ACEVEDO" userId="762d22d7-bf27-46d2-aa84-e8738c799aa5" providerId="ADAL" clId="{B92DEFAA-EC38-4F44-9963-36D04D689DB2}" dt="2023-05-20T14:20:39.714" v="7437" actId="14100"/>
        <pc:sldMkLst>
          <pc:docMk/>
          <pc:sldMk cId="1772376589" sldId="321"/>
        </pc:sldMkLst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1772376589" sldId="321"/>
            <ac:spMk id="7" creationId="{36D51206-11E4-0223-455F-944FD94D431F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1772376589" sldId="321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20:39.714" v="7437" actId="14100"/>
          <ac:spMkLst>
            <pc:docMk/>
            <pc:sldMk cId="1772376589" sldId="321"/>
            <ac:spMk id="9" creationId="{AA0C7D5F-318F-8D00-4065-6838004147EB}"/>
          </ac:spMkLst>
        </pc:spChg>
        <pc:spChg chg="mod">
          <ac:chgData name="DANIEL ESTRADA ACEVEDO" userId="762d22d7-bf27-46d2-aa84-e8738c799aa5" providerId="ADAL" clId="{B92DEFAA-EC38-4F44-9963-36D04D689DB2}" dt="2023-05-20T14:00:37.304" v="7302" actId="108"/>
          <ac:spMkLst>
            <pc:docMk/>
            <pc:sldMk cId="1772376589" sldId="321"/>
            <ac:spMk id="10" creationId="{3885F764-2AF9-29B6-B8AE-881DC1D15617}"/>
          </ac:spMkLst>
        </pc:spChg>
        <pc:spChg chg="mod">
          <ac:chgData name="DANIEL ESTRADA ACEVEDO" userId="762d22d7-bf27-46d2-aa84-e8738c799aa5" providerId="ADAL" clId="{B92DEFAA-EC38-4F44-9963-36D04D689DB2}" dt="2023-05-20T11:38:37.607" v="5110" actId="1076"/>
          <ac:spMkLst>
            <pc:docMk/>
            <pc:sldMk cId="1772376589" sldId="321"/>
            <ac:spMk id="23" creationId="{ACE88569-BD1C-AA2A-76A6-12EC3A4C812F}"/>
          </ac:spMkLst>
        </pc:spChg>
        <pc:spChg chg="mod">
          <ac:chgData name="DANIEL ESTRADA ACEVEDO" userId="762d22d7-bf27-46d2-aa84-e8738c799aa5" providerId="ADAL" clId="{B92DEFAA-EC38-4F44-9963-36D04D689DB2}" dt="2023-05-20T11:37:19.080" v="5082" actId="108"/>
          <ac:spMkLst>
            <pc:docMk/>
            <pc:sldMk cId="1772376589" sldId="321"/>
            <ac:spMk id="4100" creationId="{11829841-FF6A-4D12-9187-9D00A9A5E274}"/>
          </ac:spMkLst>
        </pc:spChg>
        <pc:spChg chg="mod">
          <ac:chgData name="DANIEL ESTRADA ACEVEDO" userId="762d22d7-bf27-46d2-aa84-e8738c799aa5" providerId="ADAL" clId="{B92DEFAA-EC38-4F44-9963-36D04D689DB2}" dt="2023-05-20T11:37:16.082" v="5081" actId="108"/>
          <ac:spMkLst>
            <pc:docMk/>
            <pc:sldMk cId="1772376589" sldId="321"/>
            <ac:spMk id="4101" creationId="{71537F55-4C5B-7B1B-21F1-30DAD93F1B99}"/>
          </ac:spMkLst>
        </pc:spChg>
        <pc:grpChg chg="mod">
          <ac:chgData name="DANIEL ESTRADA ACEVEDO" userId="762d22d7-bf27-46d2-aa84-e8738c799aa5" providerId="ADAL" clId="{B92DEFAA-EC38-4F44-9963-36D04D689DB2}" dt="2023-05-20T14:19:32.618" v="7421"/>
          <ac:grpSpMkLst>
            <pc:docMk/>
            <pc:sldMk cId="1772376589" sldId="321"/>
            <ac:grpSpMk id="6" creationId="{DE966E3B-0525-B75C-F8AF-8FE1882D16EF}"/>
          </ac:grpSpMkLst>
        </pc:grpChg>
        <pc:picChg chg="add mod">
          <ac:chgData name="DANIEL ESTRADA ACEVEDO" userId="762d22d7-bf27-46d2-aa84-e8738c799aa5" providerId="ADAL" clId="{B92DEFAA-EC38-4F44-9963-36D04D689DB2}" dt="2023-05-20T11:37:57.456" v="5085" actId="1076"/>
          <ac:picMkLst>
            <pc:docMk/>
            <pc:sldMk cId="1772376589" sldId="321"/>
            <ac:picMk id="21" creationId="{B2AAF701-8273-B3E2-FC41-A96A7FC0D9D5}"/>
          </ac:picMkLst>
        </pc:picChg>
        <pc:picChg chg="del">
          <ac:chgData name="DANIEL ESTRADA ACEVEDO" userId="762d22d7-bf27-46d2-aa84-e8738c799aa5" providerId="ADAL" clId="{B92DEFAA-EC38-4F44-9963-36D04D689DB2}" dt="2023-05-20T11:37:21.752" v="5083" actId="478"/>
          <ac:picMkLst>
            <pc:docMk/>
            <pc:sldMk cId="1772376589" sldId="321"/>
            <ac:picMk id="22" creationId="{1C31D624-D801-A8B5-0C54-42721C762387}"/>
          </ac:picMkLst>
        </pc:picChg>
      </pc:sldChg>
      <pc:sldChg chg="addSp delSp modSp add mod">
        <pc:chgData name="DANIEL ESTRADA ACEVEDO" userId="762d22d7-bf27-46d2-aa84-e8738c799aa5" providerId="ADAL" clId="{B92DEFAA-EC38-4F44-9963-36D04D689DB2}" dt="2023-05-20T14:20:44.484" v="7439" actId="14100"/>
        <pc:sldMkLst>
          <pc:docMk/>
          <pc:sldMk cId="3963207333" sldId="322"/>
        </pc:sldMkLst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3963207333" sldId="322"/>
            <ac:spMk id="7" creationId="{36D51206-11E4-0223-455F-944FD94D431F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3963207333" sldId="322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20:44.484" v="7439" actId="14100"/>
          <ac:spMkLst>
            <pc:docMk/>
            <pc:sldMk cId="3963207333" sldId="322"/>
            <ac:spMk id="9" creationId="{AA0C7D5F-318F-8D00-4065-6838004147EB}"/>
          </ac:spMkLst>
        </pc:spChg>
        <pc:spChg chg="mod">
          <ac:chgData name="DANIEL ESTRADA ACEVEDO" userId="762d22d7-bf27-46d2-aa84-e8738c799aa5" providerId="ADAL" clId="{B92DEFAA-EC38-4F44-9963-36D04D689DB2}" dt="2023-05-20T14:00:33.728" v="7301" actId="108"/>
          <ac:spMkLst>
            <pc:docMk/>
            <pc:sldMk cId="3963207333" sldId="322"/>
            <ac:spMk id="10" creationId="{3885F764-2AF9-29B6-B8AE-881DC1D15617}"/>
          </ac:spMkLst>
        </pc:spChg>
        <pc:spChg chg="del">
          <ac:chgData name="DANIEL ESTRADA ACEVEDO" userId="762d22d7-bf27-46d2-aa84-e8738c799aa5" providerId="ADAL" clId="{B92DEFAA-EC38-4F44-9963-36D04D689DB2}" dt="2023-05-20T11:42:18.949" v="5228" actId="478"/>
          <ac:spMkLst>
            <pc:docMk/>
            <pc:sldMk cId="3963207333" sldId="322"/>
            <ac:spMk id="23" creationId="{ACE88569-BD1C-AA2A-76A6-12EC3A4C812F}"/>
          </ac:spMkLst>
        </pc:spChg>
        <pc:spChg chg="mod">
          <ac:chgData name="DANIEL ESTRADA ACEVEDO" userId="762d22d7-bf27-46d2-aa84-e8738c799aa5" providerId="ADAL" clId="{B92DEFAA-EC38-4F44-9963-36D04D689DB2}" dt="2023-05-20T11:42:03.673" v="5227" actId="113"/>
          <ac:spMkLst>
            <pc:docMk/>
            <pc:sldMk cId="3963207333" sldId="322"/>
            <ac:spMk id="25" creationId="{4C7E7E7E-C392-45E8-3CEB-B153C1915BAD}"/>
          </ac:spMkLst>
        </pc:spChg>
        <pc:spChg chg="add mod">
          <ac:chgData name="DANIEL ESTRADA ACEVEDO" userId="762d22d7-bf27-46d2-aa84-e8738c799aa5" providerId="ADAL" clId="{B92DEFAA-EC38-4F44-9963-36D04D689DB2}" dt="2023-05-20T11:45:35.135" v="5297" actId="1076"/>
          <ac:spMkLst>
            <pc:docMk/>
            <pc:sldMk cId="3963207333" sldId="322"/>
            <ac:spMk id="29" creationId="{E2D8E710-2852-E999-6E72-0C63E814B115}"/>
          </ac:spMkLst>
        </pc:spChg>
        <pc:spChg chg="add del mod">
          <ac:chgData name="DANIEL ESTRADA ACEVEDO" userId="762d22d7-bf27-46d2-aa84-e8738c799aa5" providerId="ADAL" clId="{B92DEFAA-EC38-4F44-9963-36D04D689DB2}" dt="2023-05-20T11:45:43.109" v="5299"/>
          <ac:spMkLst>
            <pc:docMk/>
            <pc:sldMk cId="3963207333" sldId="322"/>
            <ac:spMk id="30" creationId="{C4B4B535-E959-3F79-4BAF-A2F8A0E8D068}"/>
          </ac:spMkLst>
        </pc:spChg>
        <pc:spChg chg="add mod">
          <ac:chgData name="DANIEL ESTRADA ACEVEDO" userId="762d22d7-bf27-46d2-aa84-e8738c799aa5" providerId="ADAL" clId="{B92DEFAA-EC38-4F44-9963-36D04D689DB2}" dt="2023-05-20T11:45:51.015" v="5303" actId="20577"/>
          <ac:spMkLst>
            <pc:docMk/>
            <pc:sldMk cId="3963207333" sldId="322"/>
            <ac:spMk id="31" creationId="{9D9A2884-7ABE-19B8-BF66-EC8AD6E3C142}"/>
          </ac:spMkLst>
        </pc:spChg>
        <pc:spChg chg="add mod">
          <ac:chgData name="DANIEL ESTRADA ACEVEDO" userId="762d22d7-bf27-46d2-aa84-e8738c799aa5" providerId="ADAL" clId="{B92DEFAA-EC38-4F44-9963-36D04D689DB2}" dt="2023-05-20T11:46:47.765" v="5346" actId="1076"/>
          <ac:spMkLst>
            <pc:docMk/>
            <pc:sldMk cId="3963207333" sldId="322"/>
            <ac:spMk id="4096" creationId="{043B4B6F-887C-6841-E68F-BBFDA4C0597F}"/>
          </ac:spMkLst>
        </pc:spChg>
        <pc:spChg chg="add del mod">
          <ac:chgData name="DANIEL ESTRADA ACEVEDO" userId="762d22d7-bf27-46d2-aa84-e8738c799aa5" providerId="ADAL" clId="{B92DEFAA-EC38-4F44-9963-36D04D689DB2}" dt="2023-05-20T11:44:52.950" v="5284" actId="1076"/>
          <ac:spMkLst>
            <pc:docMk/>
            <pc:sldMk cId="3963207333" sldId="322"/>
            <ac:spMk id="4097" creationId="{DACD9AF0-C883-36EA-3BF6-6A7029B9C81B}"/>
          </ac:spMkLst>
        </pc:spChg>
        <pc:spChg chg="add mod">
          <ac:chgData name="DANIEL ESTRADA ACEVEDO" userId="762d22d7-bf27-46d2-aa84-e8738c799aa5" providerId="ADAL" clId="{B92DEFAA-EC38-4F44-9963-36D04D689DB2}" dt="2023-05-20T14:18:15.819" v="7411" actId="1076"/>
          <ac:spMkLst>
            <pc:docMk/>
            <pc:sldMk cId="3963207333" sldId="322"/>
            <ac:spMk id="4098" creationId="{47C4FBC6-F7D1-2897-4D97-10B0C26E7D4B}"/>
          </ac:spMkLst>
        </pc:spChg>
        <pc:spChg chg="add del">
          <ac:chgData name="DANIEL ESTRADA ACEVEDO" userId="762d22d7-bf27-46d2-aa84-e8738c799aa5" providerId="ADAL" clId="{B92DEFAA-EC38-4F44-9963-36D04D689DB2}" dt="2023-05-20T11:42:31.913" v="5231" actId="478"/>
          <ac:spMkLst>
            <pc:docMk/>
            <pc:sldMk cId="3963207333" sldId="322"/>
            <ac:spMk id="4099" creationId="{D4E59ED0-784B-B6A0-7BC5-B450B777C723}"/>
          </ac:spMkLst>
        </pc:spChg>
        <pc:spChg chg="add del">
          <ac:chgData name="DANIEL ESTRADA ACEVEDO" userId="762d22d7-bf27-46d2-aa84-e8738c799aa5" providerId="ADAL" clId="{B92DEFAA-EC38-4F44-9963-36D04D689DB2}" dt="2023-05-20T11:42:31.913" v="5231" actId="478"/>
          <ac:spMkLst>
            <pc:docMk/>
            <pc:sldMk cId="3963207333" sldId="322"/>
            <ac:spMk id="4100" creationId="{11829841-FF6A-4D12-9187-9D00A9A5E274}"/>
          </ac:spMkLst>
        </pc:spChg>
        <pc:spChg chg="add del">
          <ac:chgData name="DANIEL ESTRADA ACEVEDO" userId="762d22d7-bf27-46d2-aa84-e8738c799aa5" providerId="ADAL" clId="{B92DEFAA-EC38-4F44-9963-36D04D689DB2}" dt="2023-05-20T11:42:31.913" v="5231" actId="478"/>
          <ac:spMkLst>
            <pc:docMk/>
            <pc:sldMk cId="3963207333" sldId="322"/>
            <ac:spMk id="4101" creationId="{71537F55-4C5B-7B1B-21F1-30DAD93F1B99}"/>
          </ac:spMkLst>
        </pc:spChg>
        <pc:grpChg chg="mod">
          <ac:chgData name="DANIEL ESTRADA ACEVEDO" userId="762d22d7-bf27-46d2-aa84-e8738c799aa5" providerId="ADAL" clId="{B92DEFAA-EC38-4F44-9963-36D04D689DB2}" dt="2023-05-20T14:19:32.618" v="7421"/>
          <ac:grpSpMkLst>
            <pc:docMk/>
            <pc:sldMk cId="3963207333" sldId="322"/>
            <ac:grpSpMk id="6" creationId="{DE966E3B-0525-B75C-F8AF-8FE1882D16EF}"/>
          </ac:grpSpMkLst>
        </pc:grpChg>
        <pc:grpChg chg="del">
          <ac:chgData name="DANIEL ESTRADA ACEVEDO" userId="762d22d7-bf27-46d2-aa84-e8738c799aa5" providerId="ADAL" clId="{B92DEFAA-EC38-4F44-9963-36D04D689DB2}" dt="2023-05-20T11:42:18.949" v="5228" actId="478"/>
          <ac:grpSpMkLst>
            <pc:docMk/>
            <pc:sldMk cId="3963207333" sldId="322"/>
            <ac:grpSpMk id="13" creationId="{B60D0132-D411-923A-D0E8-4AF7AC5ACB33}"/>
          </ac:grpSpMkLst>
        </pc:grpChg>
        <pc:picChg chg="del">
          <ac:chgData name="DANIEL ESTRADA ACEVEDO" userId="762d22d7-bf27-46d2-aa84-e8738c799aa5" providerId="ADAL" clId="{B92DEFAA-EC38-4F44-9963-36D04D689DB2}" dt="2023-05-20T11:42:18.949" v="5228" actId="478"/>
          <ac:picMkLst>
            <pc:docMk/>
            <pc:sldMk cId="3963207333" sldId="322"/>
            <ac:picMk id="21" creationId="{B2AAF701-8273-B3E2-FC41-A96A7FC0D9D5}"/>
          </ac:picMkLst>
        </pc:picChg>
        <pc:picChg chg="add mod">
          <ac:chgData name="DANIEL ESTRADA ACEVEDO" userId="762d22d7-bf27-46d2-aa84-e8738c799aa5" providerId="ADAL" clId="{B92DEFAA-EC38-4F44-9963-36D04D689DB2}" dt="2023-05-20T14:18:13.059" v="7410" actId="1076"/>
          <ac:picMkLst>
            <pc:docMk/>
            <pc:sldMk cId="3963207333" sldId="322"/>
            <ac:picMk id="4103" creationId="{BD0638A4-DB8E-2D9D-80E6-761A2A8092CF}"/>
          </ac:picMkLst>
        </pc:picChg>
        <pc:cxnChg chg="add mod">
          <ac:chgData name="DANIEL ESTRADA ACEVEDO" userId="762d22d7-bf27-46d2-aa84-e8738c799aa5" providerId="ADAL" clId="{B92DEFAA-EC38-4F44-9963-36D04D689DB2}" dt="2023-05-20T11:44:52.950" v="5284" actId="1076"/>
          <ac:cxnSpMkLst>
            <pc:docMk/>
            <pc:sldMk cId="3963207333" sldId="322"/>
            <ac:cxnSpMk id="22" creationId="{1CEE0CBA-2B15-B077-7313-7F3E48D9AFB6}"/>
          </ac:cxnSpMkLst>
        </pc:cxnChg>
        <pc:cxnChg chg="add mod">
          <ac:chgData name="DANIEL ESTRADA ACEVEDO" userId="762d22d7-bf27-46d2-aa84-e8738c799aa5" providerId="ADAL" clId="{B92DEFAA-EC38-4F44-9963-36D04D689DB2}" dt="2023-05-20T11:44:52.950" v="5284" actId="1076"/>
          <ac:cxnSpMkLst>
            <pc:docMk/>
            <pc:sldMk cId="3963207333" sldId="322"/>
            <ac:cxnSpMk id="24" creationId="{66D28704-072D-6074-BB1F-9649E3C699FF}"/>
          </ac:cxnSpMkLst>
        </pc:cxnChg>
      </pc:sldChg>
      <pc:sldChg chg="addSp delSp modSp add mod modAnim">
        <pc:chgData name="DANIEL ESTRADA ACEVEDO" userId="762d22d7-bf27-46d2-aa84-e8738c799aa5" providerId="ADAL" clId="{B92DEFAA-EC38-4F44-9963-36D04D689DB2}" dt="2023-05-20T14:20:50.391" v="7441" actId="14100"/>
        <pc:sldMkLst>
          <pc:docMk/>
          <pc:sldMk cId="852976159" sldId="323"/>
        </pc:sldMkLst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852976159" sldId="323"/>
            <ac:spMk id="7" creationId="{36D51206-11E4-0223-455F-944FD94D431F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852976159" sldId="323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20:50.391" v="7441" actId="14100"/>
          <ac:spMkLst>
            <pc:docMk/>
            <pc:sldMk cId="852976159" sldId="323"/>
            <ac:spMk id="9" creationId="{AA0C7D5F-318F-8D00-4065-6838004147EB}"/>
          </ac:spMkLst>
        </pc:spChg>
        <pc:spChg chg="mod">
          <ac:chgData name="DANIEL ESTRADA ACEVEDO" userId="762d22d7-bf27-46d2-aa84-e8738c799aa5" providerId="ADAL" clId="{B92DEFAA-EC38-4F44-9963-36D04D689DB2}" dt="2023-05-20T14:00:30.163" v="7300" actId="108"/>
          <ac:spMkLst>
            <pc:docMk/>
            <pc:sldMk cId="852976159" sldId="323"/>
            <ac:spMk id="10" creationId="{3885F764-2AF9-29B6-B8AE-881DC1D15617}"/>
          </ac:spMkLst>
        </pc:spChg>
        <pc:spChg chg="mod">
          <ac:chgData name="DANIEL ESTRADA ACEVEDO" userId="762d22d7-bf27-46d2-aa84-e8738c799aa5" providerId="ADAL" clId="{B92DEFAA-EC38-4F44-9963-36D04D689DB2}" dt="2023-05-20T11:51:01.173" v="5460" actId="20577"/>
          <ac:spMkLst>
            <pc:docMk/>
            <pc:sldMk cId="852976159" sldId="323"/>
            <ac:spMk id="25" creationId="{4C7E7E7E-C392-45E8-3CEB-B153C1915BAD}"/>
          </ac:spMkLst>
        </pc:spChg>
        <pc:spChg chg="del">
          <ac:chgData name="DANIEL ESTRADA ACEVEDO" userId="762d22d7-bf27-46d2-aa84-e8738c799aa5" providerId="ADAL" clId="{B92DEFAA-EC38-4F44-9963-36D04D689DB2}" dt="2023-05-20T11:51:06.238" v="5461" actId="478"/>
          <ac:spMkLst>
            <pc:docMk/>
            <pc:sldMk cId="852976159" sldId="323"/>
            <ac:spMk id="29" creationId="{E2D8E710-2852-E999-6E72-0C63E814B115}"/>
          </ac:spMkLst>
        </pc:spChg>
        <pc:spChg chg="del">
          <ac:chgData name="DANIEL ESTRADA ACEVEDO" userId="762d22d7-bf27-46d2-aa84-e8738c799aa5" providerId="ADAL" clId="{B92DEFAA-EC38-4F44-9963-36D04D689DB2}" dt="2023-05-20T11:51:06.238" v="5461" actId="478"/>
          <ac:spMkLst>
            <pc:docMk/>
            <pc:sldMk cId="852976159" sldId="323"/>
            <ac:spMk id="31" creationId="{9D9A2884-7ABE-19B8-BF66-EC8AD6E3C142}"/>
          </ac:spMkLst>
        </pc:spChg>
        <pc:spChg chg="del">
          <ac:chgData name="DANIEL ESTRADA ACEVEDO" userId="762d22d7-bf27-46d2-aa84-e8738c799aa5" providerId="ADAL" clId="{B92DEFAA-EC38-4F44-9963-36D04D689DB2}" dt="2023-05-20T11:51:06.238" v="5461" actId="478"/>
          <ac:spMkLst>
            <pc:docMk/>
            <pc:sldMk cId="852976159" sldId="323"/>
            <ac:spMk id="4096" creationId="{043B4B6F-887C-6841-E68F-BBFDA4C0597F}"/>
          </ac:spMkLst>
        </pc:spChg>
        <pc:spChg chg="del">
          <ac:chgData name="DANIEL ESTRADA ACEVEDO" userId="762d22d7-bf27-46d2-aa84-e8738c799aa5" providerId="ADAL" clId="{B92DEFAA-EC38-4F44-9963-36D04D689DB2}" dt="2023-05-20T11:51:06.238" v="5461" actId="478"/>
          <ac:spMkLst>
            <pc:docMk/>
            <pc:sldMk cId="852976159" sldId="323"/>
            <ac:spMk id="4097" creationId="{DACD9AF0-C883-36EA-3BF6-6A7029B9C81B}"/>
          </ac:spMkLst>
        </pc:spChg>
        <pc:spChg chg="mod">
          <ac:chgData name="DANIEL ESTRADA ACEVEDO" userId="762d22d7-bf27-46d2-aa84-e8738c799aa5" providerId="ADAL" clId="{B92DEFAA-EC38-4F44-9963-36D04D689DB2}" dt="2023-05-20T11:53:06.651" v="5557" actId="20577"/>
          <ac:spMkLst>
            <pc:docMk/>
            <pc:sldMk cId="852976159" sldId="323"/>
            <ac:spMk id="4098" creationId="{47C4FBC6-F7D1-2897-4D97-10B0C26E7D4B}"/>
          </ac:spMkLst>
        </pc:spChg>
        <pc:spChg chg="add mod">
          <ac:chgData name="DANIEL ESTRADA ACEVEDO" userId="762d22d7-bf27-46d2-aa84-e8738c799aa5" providerId="ADAL" clId="{B92DEFAA-EC38-4F44-9963-36D04D689DB2}" dt="2023-05-20T11:58:11.420" v="5683" actId="1076"/>
          <ac:spMkLst>
            <pc:docMk/>
            <pc:sldMk cId="852976159" sldId="323"/>
            <ac:spMk id="5146" creationId="{3C991E41-D303-F9C6-D278-975EA367AD24}"/>
          </ac:spMkLst>
        </pc:spChg>
        <pc:spChg chg="add mod">
          <ac:chgData name="DANIEL ESTRADA ACEVEDO" userId="762d22d7-bf27-46d2-aa84-e8738c799aa5" providerId="ADAL" clId="{B92DEFAA-EC38-4F44-9963-36D04D689DB2}" dt="2023-05-20T11:59:53.329" v="5741" actId="1076"/>
          <ac:spMkLst>
            <pc:docMk/>
            <pc:sldMk cId="852976159" sldId="323"/>
            <ac:spMk id="5148" creationId="{E8F81C3D-C8B5-D53F-50D2-35B5002E8719}"/>
          </ac:spMkLst>
        </pc:spChg>
        <pc:spChg chg="add mod">
          <ac:chgData name="DANIEL ESTRADA ACEVEDO" userId="762d22d7-bf27-46d2-aa84-e8738c799aa5" providerId="ADAL" clId="{B92DEFAA-EC38-4F44-9963-36D04D689DB2}" dt="2023-05-20T12:00:37.993" v="5847" actId="1076"/>
          <ac:spMkLst>
            <pc:docMk/>
            <pc:sldMk cId="852976159" sldId="323"/>
            <ac:spMk id="5149" creationId="{4E45D78F-7059-4E64-D39C-87C3C9166161}"/>
          </ac:spMkLst>
        </pc:spChg>
        <pc:grpChg chg="mod">
          <ac:chgData name="DANIEL ESTRADA ACEVEDO" userId="762d22d7-bf27-46d2-aa84-e8738c799aa5" providerId="ADAL" clId="{B92DEFAA-EC38-4F44-9963-36D04D689DB2}" dt="2023-05-20T14:19:32.618" v="7421"/>
          <ac:grpSpMkLst>
            <pc:docMk/>
            <pc:sldMk cId="852976159" sldId="323"/>
            <ac:grpSpMk id="6" creationId="{DE966E3B-0525-B75C-F8AF-8FE1882D16EF}"/>
          </ac:grpSpMkLst>
        </pc:grpChg>
        <pc:grpChg chg="mod">
          <ac:chgData name="DANIEL ESTRADA ACEVEDO" userId="762d22d7-bf27-46d2-aa84-e8738c799aa5" providerId="ADAL" clId="{B92DEFAA-EC38-4F44-9963-36D04D689DB2}" dt="2023-05-20T11:54:24.419" v="5569"/>
          <ac:grpSpMkLst>
            <pc:docMk/>
            <pc:sldMk cId="852976159" sldId="323"/>
            <ac:grpSpMk id="19" creationId="{10A5203A-F6FC-E5EE-46F4-679CBD145592}"/>
          </ac:grpSpMkLst>
        </pc:grpChg>
        <pc:grpChg chg="mod">
          <ac:chgData name="DANIEL ESTRADA ACEVEDO" userId="762d22d7-bf27-46d2-aa84-e8738c799aa5" providerId="ADAL" clId="{B92DEFAA-EC38-4F44-9963-36D04D689DB2}" dt="2023-05-20T11:54:29.924" v="5576"/>
          <ac:grpSpMkLst>
            <pc:docMk/>
            <pc:sldMk cId="852976159" sldId="323"/>
            <ac:grpSpMk id="27" creationId="{4FC8017C-1B00-28ED-BF5B-419E242E952A}"/>
          </ac:grpSpMkLst>
        </pc:grpChg>
        <pc:grpChg chg="mod">
          <ac:chgData name="DANIEL ESTRADA ACEVEDO" userId="762d22d7-bf27-46d2-aa84-e8738c799aa5" providerId="ADAL" clId="{B92DEFAA-EC38-4F44-9963-36D04D689DB2}" dt="2023-05-20T11:54:33.504" v="5583"/>
          <ac:grpSpMkLst>
            <pc:docMk/>
            <pc:sldMk cId="852976159" sldId="323"/>
            <ac:grpSpMk id="4104" creationId="{5689CCC3-42B2-E8A1-C99D-C426AB7CD34C}"/>
          </ac:grpSpMkLst>
        </pc:grpChg>
        <pc:grpChg chg="mod">
          <ac:chgData name="DANIEL ESTRADA ACEVEDO" userId="762d22d7-bf27-46d2-aa84-e8738c799aa5" providerId="ADAL" clId="{B92DEFAA-EC38-4F44-9963-36D04D689DB2}" dt="2023-05-20T11:54:36.376" v="5586"/>
          <ac:grpSpMkLst>
            <pc:docMk/>
            <pc:sldMk cId="852976159" sldId="323"/>
            <ac:grpSpMk id="4107" creationId="{31740D5B-9817-AC46-16E1-5182C99B0443}"/>
          </ac:grpSpMkLst>
        </pc:grpChg>
        <pc:grpChg chg="mod">
          <ac:chgData name="DANIEL ESTRADA ACEVEDO" userId="762d22d7-bf27-46d2-aa84-e8738c799aa5" providerId="ADAL" clId="{B92DEFAA-EC38-4F44-9963-36D04D689DB2}" dt="2023-05-20T11:54:43.626" v="5593"/>
          <ac:grpSpMkLst>
            <pc:docMk/>
            <pc:sldMk cId="852976159" sldId="323"/>
            <ac:grpSpMk id="4114" creationId="{7C797278-B159-B632-F0AF-F172B308F794}"/>
          </ac:grpSpMkLst>
        </pc:grpChg>
        <pc:grpChg chg="mod">
          <ac:chgData name="DANIEL ESTRADA ACEVEDO" userId="762d22d7-bf27-46d2-aa84-e8738c799aa5" providerId="ADAL" clId="{B92DEFAA-EC38-4F44-9963-36D04D689DB2}" dt="2023-05-20T11:55:48.877" v="5605"/>
          <ac:grpSpMkLst>
            <pc:docMk/>
            <pc:sldMk cId="852976159" sldId="323"/>
            <ac:grpSpMk id="4122" creationId="{9DAFFBE2-EE19-768E-595A-5353302E3B68}"/>
          </ac:grpSpMkLst>
        </pc:grpChg>
        <pc:grpChg chg="del mod">
          <ac:chgData name="DANIEL ESTRADA ACEVEDO" userId="762d22d7-bf27-46d2-aa84-e8738c799aa5" providerId="ADAL" clId="{B92DEFAA-EC38-4F44-9963-36D04D689DB2}" dt="2023-05-20T11:56:15.810" v="5622"/>
          <ac:grpSpMkLst>
            <pc:docMk/>
            <pc:sldMk cId="852976159" sldId="323"/>
            <ac:grpSpMk id="4127" creationId="{6698D9F1-D49E-62C8-CAE2-F028C50C9901}"/>
          </ac:grpSpMkLst>
        </pc:grpChg>
        <pc:grpChg chg="del mod">
          <ac:chgData name="DANIEL ESTRADA ACEVEDO" userId="762d22d7-bf27-46d2-aa84-e8738c799aa5" providerId="ADAL" clId="{B92DEFAA-EC38-4F44-9963-36D04D689DB2}" dt="2023-05-20T11:56:15.810" v="5622"/>
          <ac:grpSpMkLst>
            <pc:docMk/>
            <pc:sldMk cId="852976159" sldId="323"/>
            <ac:grpSpMk id="5124" creationId="{7B5D708E-6CC3-F130-58B1-1C1CBC454B45}"/>
          </ac:grpSpMkLst>
        </pc:grpChg>
        <pc:grpChg chg="mod">
          <ac:chgData name="DANIEL ESTRADA ACEVEDO" userId="762d22d7-bf27-46d2-aa84-e8738c799aa5" providerId="ADAL" clId="{B92DEFAA-EC38-4F44-9963-36D04D689DB2}" dt="2023-05-20T11:56:15.810" v="5622"/>
          <ac:grpSpMkLst>
            <pc:docMk/>
            <pc:sldMk cId="852976159" sldId="323"/>
            <ac:grpSpMk id="5128" creationId="{8E9440D8-F038-536B-AD7C-7B0E62469723}"/>
          </ac:grpSpMkLst>
        </pc:grpChg>
        <pc:grpChg chg="mod">
          <ac:chgData name="DANIEL ESTRADA ACEVEDO" userId="762d22d7-bf27-46d2-aa84-e8738c799aa5" providerId="ADAL" clId="{B92DEFAA-EC38-4F44-9963-36D04D689DB2}" dt="2023-05-20T11:57:06.331" v="5629"/>
          <ac:grpSpMkLst>
            <pc:docMk/>
            <pc:sldMk cId="852976159" sldId="323"/>
            <ac:grpSpMk id="5135" creationId="{00AE88D1-1CDE-8452-F93E-87D39860DCC4}"/>
          </ac:grpSpMkLst>
        </pc:grpChg>
        <pc:grpChg chg="mod">
          <ac:chgData name="DANIEL ESTRADA ACEVEDO" userId="762d22d7-bf27-46d2-aa84-e8738c799aa5" providerId="ADAL" clId="{B92DEFAA-EC38-4F44-9963-36D04D689DB2}" dt="2023-05-20T11:57:20.460" v="5636"/>
          <ac:grpSpMkLst>
            <pc:docMk/>
            <pc:sldMk cId="852976159" sldId="323"/>
            <ac:grpSpMk id="5142" creationId="{A0486AE8-37EC-8C91-79BF-2022CFC97165}"/>
          </ac:grpSpMkLst>
        </pc:grpChg>
        <pc:picChg chg="del">
          <ac:chgData name="DANIEL ESTRADA ACEVEDO" userId="762d22d7-bf27-46d2-aa84-e8738c799aa5" providerId="ADAL" clId="{B92DEFAA-EC38-4F44-9963-36D04D689DB2}" dt="2023-05-20T11:53:23.184" v="5559" actId="478"/>
          <ac:picMkLst>
            <pc:docMk/>
            <pc:sldMk cId="852976159" sldId="323"/>
            <ac:picMk id="4103" creationId="{BD0638A4-DB8E-2D9D-80E6-761A2A8092CF}"/>
          </ac:picMkLst>
        </pc:picChg>
        <pc:picChg chg="add mod">
          <ac:chgData name="DANIEL ESTRADA ACEVEDO" userId="762d22d7-bf27-46d2-aa84-e8738c799aa5" providerId="ADAL" clId="{B92DEFAA-EC38-4F44-9963-36D04D689DB2}" dt="2023-05-20T11:53:21.464" v="5558" actId="1076"/>
          <ac:picMkLst>
            <pc:docMk/>
            <pc:sldMk cId="852976159" sldId="323"/>
            <ac:picMk id="5122" creationId="{B69F45A2-42B5-3D18-7106-2C3F12111AE4}"/>
          </ac:picMkLst>
        </pc:picChg>
        <pc:picChg chg="add mod">
          <ac:chgData name="DANIEL ESTRADA ACEVEDO" userId="762d22d7-bf27-46d2-aa84-e8738c799aa5" providerId="ADAL" clId="{B92DEFAA-EC38-4F44-9963-36D04D689DB2}" dt="2023-05-20T11:57:43.849" v="5638" actId="1076"/>
          <ac:picMkLst>
            <pc:docMk/>
            <pc:sldMk cId="852976159" sldId="323"/>
            <ac:picMk id="5144" creationId="{F4A303C0-D215-8E97-4EC4-97830E3FE947}"/>
          </ac:picMkLst>
        </pc:picChg>
        <pc:inkChg chg="add mod">
          <ac:chgData name="DANIEL ESTRADA ACEVEDO" userId="762d22d7-bf27-46d2-aa84-e8738c799aa5" providerId="ADAL" clId="{B92DEFAA-EC38-4F44-9963-36D04D689DB2}" dt="2023-05-20T11:54:01.863" v="5563" actId="1076"/>
          <ac:inkMkLst>
            <pc:docMk/>
            <pc:sldMk cId="852976159" sldId="323"/>
            <ac:inkMk id="13" creationId="{4BD0C9F5-BB24-D971-395B-B49B8E146516}"/>
          </ac:inkMkLst>
        </pc:inkChg>
        <pc:inkChg chg="add del mod">
          <ac:chgData name="DANIEL ESTRADA ACEVEDO" userId="762d22d7-bf27-46d2-aa84-e8738c799aa5" providerId="ADAL" clId="{B92DEFAA-EC38-4F44-9963-36D04D689DB2}" dt="2023-05-20T11:54:25.240" v="5571" actId="9405"/>
          <ac:inkMkLst>
            <pc:docMk/>
            <pc:sldMk cId="852976159" sldId="323"/>
            <ac:inkMk id="14" creationId="{17A6AFB1-84A8-9E2C-D13C-00768813FE86}"/>
          </ac:inkMkLst>
        </pc:inkChg>
        <pc:inkChg chg="add del mod">
          <ac:chgData name="DANIEL ESTRADA ACEVEDO" userId="762d22d7-bf27-46d2-aa84-e8738c799aa5" providerId="ADAL" clId="{B92DEFAA-EC38-4F44-9963-36D04D689DB2}" dt="2023-05-20T11:54:24.581" v="5570" actId="9405"/>
          <ac:inkMkLst>
            <pc:docMk/>
            <pc:sldMk cId="852976159" sldId="323"/>
            <ac:inkMk id="15" creationId="{776F902E-E351-AD5B-EE51-95A78BBCC71D}"/>
          </ac:inkMkLst>
        </pc:inkChg>
        <pc:inkChg chg="add del mod">
          <ac:chgData name="DANIEL ESTRADA ACEVEDO" userId="762d22d7-bf27-46d2-aa84-e8738c799aa5" providerId="ADAL" clId="{B92DEFAA-EC38-4F44-9963-36D04D689DB2}" dt="2023-05-20T11:54:24.419" v="5569"/>
          <ac:inkMkLst>
            <pc:docMk/>
            <pc:sldMk cId="852976159" sldId="323"/>
            <ac:inkMk id="18" creationId="{07A8EB19-08B2-B863-8909-3EFE67328BA8}"/>
          </ac:inkMkLst>
        </pc:inkChg>
        <pc:inkChg chg="add mod">
          <ac:chgData name="DANIEL ESTRADA ACEVEDO" userId="762d22d7-bf27-46d2-aa84-e8738c799aa5" providerId="ADAL" clId="{B92DEFAA-EC38-4F44-9963-36D04D689DB2}" dt="2023-05-20T11:54:29.924" v="5576"/>
          <ac:inkMkLst>
            <pc:docMk/>
            <pc:sldMk cId="852976159" sldId="323"/>
            <ac:inkMk id="20" creationId="{541A36A0-FA29-EF6A-345A-68CAB2E20C0E}"/>
          </ac:inkMkLst>
        </pc:inkChg>
        <pc:inkChg chg="add mod">
          <ac:chgData name="DANIEL ESTRADA ACEVEDO" userId="762d22d7-bf27-46d2-aa84-e8738c799aa5" providerId="ADAL" clId="{B92DEFAA-EC38-4F44-9963-36D04D689DB2}" dt="2023-05-20T11:54:29.924" v="5576"/>
          <ac:inkMkLst>
            <pc:docMk/>
            <pc:sldMk cId="852976159" sldId="323"/>
            <ac:inkMk id="21" creationId="{100ACA49-3195-0626-6CC7-7A628302DB8F}"/>
          </ac:inkMkLst>
        </pc:inkChg>
        <pc:inkChg chg="add mod">
          <ac:chgData name="DANIEL ESTRADA ACEVEDO" userId="762d22d7-bf27-46d2-aa84-e8738c799aa5" providerId="ADAL" clId="{B92DEFAA-EC38-4F44-9963-36D04D689DB2}" dt="2023-05-20T11:54:29.924" v="5576"/>
          <ac:inkMkLst>
            <pc:docMk/>
            <pc:sldMk cId="852976159" sldId="323"/>
            <ac:inkMk id="23" creationId="{CECFE9E3-68BC-B387-D0FB-30A70CEB2443}"/>
          </ac:inkMkLst>
        </pc:inkChg>
        <pc:inkChg chg="add mod">
          <ac:chgData name="DANIEL ESTRADA ACEVEDO" userId="762d22d7-bf27-46d2-aa84-e8738c799aa5" providerId="ADAL" clId="{B92DEFAA-EC38-4F44-9963-36D04D689DB2}" dt="2023-05-20T11:54:29.924" v="5576"/>
          <ac:inkMkLst>
            <pc:docMk/>
            <pc:sldMk cId="852976159" sldId="323"/>
            <ac:inkMk id="26" creationId="{140EB276-112B-0C1B-EB1C-8D107DE56290}"/>
          </ac:inkMkLst>
        </pc:inkChg>
        <pc:inkChg chg="add mod">
          <ac:chgData name="DANIEL ESTRADA ACEVEDO" userId="762d22d7-bf27-46d2-aa84-e8738c799aa5" providerId="ADAL" clId="{B92DEFAA-EC38-4F44-9963-36D04D689DB2}" dt="2023-05-20T11:54:33.504" v="5583"/>
          <ac:inkMkLst>
            <pc:docMk/>
            <pc:sldMk cId="852976159" sldId="323"/>
            <ac:inkMk id="28" creationId="{0D6D7DDD-CA22-16F4-BC78-890463046F13}"/>
          </ac:inkMkLst>
        </pc:inkChg>
        <pc:inkChg chg="add mod">
          <ac:chgData name="DANIEL ESTRADA ACEVEDO" userId="762d22d7-bf27-46d2-aa84-e8738c799aa5" providerId="ADAL" clId="{B92DEFAA-EC38-4F44-9963-36D04D689DB2}" dt="2023-05-20T11:54:33.504" v="5583"/>
          <ac:inkMkLst>
            <pc:docMk/>
            <pc:sldMk cId="852976159" sldId="323"/>
            <ac:inkMk id="30" creationId="{042808EC-3555-5798-9538-2C3EDEF782D9}"/>
          </ac:inkMkLst>
        </pc:inkChg>
        <pc:inkChg chg="add mod">
          <ac:chgData name="DANIEL ESTRADA ACEVEDO" userId="762d22d7-bf27-46d2-aa84-e8738c799aa5" providerId="ADAL" clId="{B92DEFAA-EC38-4F44-9963-36D04D689DB2}" dt="2023-05-20T11:54:33.504" v="5583"/>
          <ac:inkMkLst>
            <pc:docMk/>
            <pc:sldMk cId="852976159" sldId="323"/>
            <ac:inkMk id="4099" creationId="{1AB8F2E2-F3B0-1733-B0DE-6E7386CE84E5}"/>
          </ac:inkMkLst>
        </pc:inkChg>
        <pc:inkChg chg="add mod">
          <ac:chgData name="DANIEL ESTRADA ACEVEDO" userId="762d22d7-bf27-46d2-aa84-e8738c799aa5" providerId="ADAL" clId="{B92DEFAA-EC38-4F44-9963-36D04D689DB2}" dt="2023-05-20T11:54:33.504" v="5583"/>
          <ac:inkMkLst>
            <pc:docMk/>
            <pc:sldMk cId="852976159" sldId="323"/>
            <ac:inkMk id="4100" creationId="{6474559B-DE5E-B67A-A66C-C9D54BAEB1F6}"/>
          </ac:inkMkLst>
        </pc:inkChg>
        <pc:inkChg chg="add mod">
          <ac:chgData name="DANIEL ESTRADA ACEVEDO" userId="762d22d7-bf27-46d2-aa84-e8738c799aa5" providerId="ADAL" clId="{B92DEFAA-EC38-4F44-9963-36D04D689DB2}" dt="2023-05-20T11:54:33.504" v="5583"/>
          <ac:inkMkLst>
            <pc:docMk/>
            <pc:sldMk cId="852976159" sldId="323"/>
            <ac:inkMk id="4101" creationId="{C9129B8B-9714-B15D-A498-EF0D021A4F4D}"/>
          </ac:inkMkLst>
        </pc:inkChg>
        <pc:inkChg chg="add mod">
          <ac:chgData name="DANIEL ESTRADA ACEVEDO" userId="762d22d7-bf27-46d2-aa84-e8738c799aa5" providerId="ADAL" clId="{B92DEFAA-EC38-4F44-9963-36D04D689DB2}" dt="2023-05-20T11:54:33.504" v="5583"/>
          <ac:inkMkLst>
            <pc:docMk/>
            <pc:sldMk cId="852976159" sldId="323"/>
            <ac:inkMk id="4102" creationId="{E96DE04F-1EF2-6230-EF12-4DEDA3413764}"/>
          </ac:inkMkLst>
        </pc:inkChg>
        <pc:inkChg chg="add mod">
          <ac:chgData name="DANIEL ESTRADA ACEVEDO" userId="762d22d7-bf27-46d2-aa84-e8738c799aa5" providerId="ADAL" clId="{B92DEFAA-EC38-4F44-9963-36D04D689DB2}" dt="2023-05-20T11:54:36.376" v="5586"/>
          <ac:inkMkLst>
            <pc:docMk/>
            <pc:sldMk cId="852976159" sldId="323"/>
            <ac:inkMk id="4105" creationId="{754E984C-B1ED-9940-8915-A2CCA00F4683}"/>
          </ac:inkMkLst>
        </pc:inkChg>
        <pc:inkChg chg="add mod">
          <ac:chgData name="DANIEL ESTRADA ACEVEDO" userId="762d22d7-bf27-46d2-aa84-e8738c799aa5" providerId="ADAL" clId="{B92DEFAA-EC38-4F44-9963-36D04D689DB2}" dt="2023-05-20T11:54:36.376" v="5586"/>
          <ac:inkMkLst>
            <pc:docMk/>
            <pc:sldMk cId="852976159" sldId="323"/>
            <ac:inkMk id="4106" creationId="{EA0835E9-FF94-626E-AD34-A0116DE28EC1}"/>
          </ac:inkMkLst>
        </pc:inkChg>
        <pc:inkChg chg="add mod">
          <ac:chgData name="DANIEL ESTRADA ACEVEDO" userId="762d22d7-bf27-46d2-aa84-e8738c799aa5" providerId="ADAL" clId="{B92DEFAA-EC38-4F44-9963-36D04D689DB2}" dt="2023-05-20T11:54:43.626" v="5593"/>
          <ac:inkMkLst>
            <pc:docMk/>
            <pc:sldMk cId="852976159" sldId="323"/>
            <ac:inkMk id="4108" creationId="{CB271702-7E83-7944-C1B5-8D622CE4ECFF}"/>
          </ac:inkMkLst>
        </pc:inkChg>
        <pc:inkChg chg="add mod">
          <ac:chgData name="DANIEL ESTRADA ACEVEDO" userId="762d22d7-bf27-46d2-aa84-e8738c799aa5" providerId="ADAL" clId="{B92DEFAA-EC38-4F44-9963-36D04D689DB2}" dt="2023-05-20T11:54:43.626" v="5593"/>
          <ac:inkMkLst>
            <pc:docMk/>
            <pc:sldMk cId="852976159" sldId="323"/>
            <ac:inkMk id="4109" creationId="{099F026C-34AF-731A-AB83-86182A5798EC}"/>
          </ac:inkMkLst>
        </pc:inkChg>
        <pc:inkChg chg="add mod">
          <ac:chgData name="DANIEL ESTRADA ACEVEDO" userId="762d22d7-bf27-46d2-aa84-e8738c799aa5" providerId="ADAL" clId="{B92DEFAA-EC38-4F44-9963-36D04D689DB2}" dt="2023-05-20T11:54:43.626" v="5593"/>
          <ac:inkMkLst>
            <pc:docMk/>
            <pc:sldMk cId="852976159" sldId="323"/>
            <ac:inkMk id="4110" creationId="{EB9B373B-0EFB-0993-A81C-8DEA2746D152}"/>
          </ac:inkMkLst>
        </pc:inkChg>
        <pc:inkChg chg="add mod">
          <ac:chgData name="DANIEL ESTRADA ACEVEDO" userId="762d22d7-bf27-46d2-aa84-e8738c799aa5" providerId="ADAL" clId="{B92DEFAA-EC38-4F44-9963-36D04D689DB2}" dt="2023-05-20T11:54:43.626" v="5593"/>
          <ac:inkMkLst>
            <pc:docMk/>
            <pc:sldMk cId="852976159" sldId="323"/>
            <ac:inkMk id="4111" creationId="{30740956-6CB4-4503-3311-5F4E5AB19B8C}"/>
          </ac:inkMkLst>
        </pc:inkChg>
        <pc:inkChg chg="add mod">
          <ac:chgData name="DANIEL ESTRADA ACEVEDO" userId="762d22d7-bf27-46d2-aa84-e8738c799aa5" providerId="ADAL" clId="{B92DEFAA-EC38-4F44-9963-36D04D689DB2}" dt="2023-05-20T11:54:43.626" v="5593"/>
          <ac:inkMkLst>
            <pc:docMk/>
            <pc:sldMk cId="852976159" sldId="323"/>
            <ac:inkMk id="4112" creationId="{1C759DFD-AF56-54A2-DFCD-B1EF10DB798D}"/>
          </ac:inkMkLst>
        </pc:inkChg>
        <pc:inkChg chg="add mod">
          <ac:chgData name="DANIEL ESTRADA ACEVEDO" userId="762d22d7-bf27-46d2-aa84-e8738c799aa5" providerId="ADAL" clId="{B92DEFAA-EC38-4F44-9963-36D04D689DB2}" dt="2023-05-20T11:54:43.626" v="5593"/>
          <ac:inkMkLst>
            <pc:docMk/>
            <pc:sldMk cId="852976159" sldId="323"/>
            <ac:inkMk id="4113" creationId="{1D25236F-D15E-75C9-18CC-08B62497C4D4}"/>
          </ac:inkMkLst>
        </pc:inkChg>
        <pc:inkChg chg="add del">
          <ac:chgData name="DANIEL ESTRADA ACEVEDO" userId="762d22d7-bf27-46d2-aa84-e8738c799aa5" providerId="ADAL" clId="{B92DEFAA-EC38-4F44-9963-36D04D689DB2}" dt="2023-05-20T11:55:36.631" v="5595" actId="9405"/>
          <ac:inkMkLst>
            <pc:docMk/>
            <pc:sldMk cId="852976159" sldId="323"/>
            <ac:inkMk id="4115" creationId="{FCEEE2A2-B054-183E-D352-D58025754726}"/>
          </ac:inkMkLst>
        </pc:inkChg>
        <pc:inkChg chg="add del">
          <ac:chgData name="DANIEL ESTRADA ACEVEDO" userId="762d22d7-bf27-46d2-aa84-e8738c799aa5" providerId="ADAL" clId="{B92DEFAA-EC38-4F44-9963-36D04D689DB2}" dt="2023-05-20T11:55:40.512" v="5597" actId="9405"/>
          <ac:inkMkLst>
            <pc:docMk/>
            <pc:sldMk cId="852976159" sldId="323"/>
            <ac:inkMk id="4116" creationId="{CAF41ED1-237D-E820-B035-117131567EA2}"/>
          </ac:inkMkLst>
        </pc:inkChg>
        <pc:inkChg chg="add del mod">
          <ac:chgData name="DANIEL ESTRADA ACEVEDO" userId="762d22d7-bf27-46d2-aa84-e8738c799aa5" providerId="ADAL" clId="{B92DEFAA-EC38-4F44-9963-36D04D689DB2}" dt="2023-05-20T11:55:50.060" v="5609" actId="9405"/>
          <ac:inkMkLst>
            <pc:docMk/>
            <pc:sldMk cId="852976159" sldId="323"/>
            <ac:inkMk id="4117" creationId="{86FF08A4-A6A8-312D-A9AE-D21938E89BA6}"/>
          </ac:inkMkLst>
        </pc:inkChg>
        <pc:inkChg chg="add del mod">
          <ac:chgData name="DANIEL ESTRADA ACEVEDO" userId="762d22d7-bf27-46d2-aa84-e8738c799aa5" providerId="ADAL" clId="{B92DEFAA-EC38-4F44-9963-36D04D689DB2}" dt="2023-05-20T11:55:49.743" v="5608" actId="9405"/>
          <ac:inkMkLst>
            <pc:docMk/>
            <pc:sldMk cId="852976159" sldId="323"/>
            <ac:inkMk id="4118" creationId="{DB50EEB4-0101-DAA2-2539-5BF9030FEFDB}"/>
          </ac:inkMkLst>
        </pc:inkChg>
        <pc:inkChg chg="add del mod">
          <ac:chgData name="DANIEL ESTRADA ACEVEDO" userId="762d22d7-bf27-46d2-aa84-e8738c799aa5" providerId="ADAL" clId="{B92DEFAA-EC38-4F44-9963-36D04D689DB2}" dt="2023-05-20T11:55:49.403" v="5607" actId="9405"/>
          <ac:inkMkLst>
            <pc:docMk/>
            <pc:sldMk cId="852976159" sldId="323"/>
            <ac:inkMk id="4119" creationId="{A2AD1E72-34C0-7B4A-7F8C-638A1A1A0627}"/>
          </ac:inkMkLst>
        </pc:inkChg>
        <pc:inkChg chg="add del mod">
          <ac:chgData name="DANIEL ESTRADA ACEVEDO" userId="762d22d7-bf27-46d2-aa84-e8738c799aa5" providerId="ADAL" clId="{B92DEFAA-EC38-4F44-9963-36D04D689DB2}" dt="2023-05-20T11:55:49.063" v="5606" actId="9405"/>
          <ac:inkMkLst>
            <pc:docMk/>
            <pc:sldMk cId="852976159" sldId="323"/>
            <ac:inkMk id="4120" creationId="{76B005AE-3DBA-2F22-E95F-F6A777701C16}"/>
          </ac:inkMkLst>
        </pc:inkChg>
        <pc:inkChg chg="add del mod">
          <ac:chgData name="DANIEL ESTRADA ACEVEDO" userId="762d22d7-bf27-46d2-aa84-e8738c799aa5" providerId="ADAL" clId="{B92DEFAA-EC38-4F44-9963-36D04D689DB2}" dt="2023-05-20T11:55:48.877" v="5605"/>
          <ac:inkMkLst>
            <pc:docMk/>
            <pc:sldMk cId="852976159" sldId="323"/>
            <ac:inkMk id="4121" creationId="{8C79E010-940F-1E93-8CD0-C70EFCCFC965}"/>
          </ac:inkMkLst>
        </pc:inkChg>
        <pc:inkChg chg="add mod">
          <ac:chgData name="DANIEL ESTRADA ACEVEDO" userId="762d22d7-bf27-46d2-aa84-e8738c799aa5" providerId="ADAL" clId="{B92DEFAA-EC38-4F44-9963-36D04D689DB2}" dt="2023-05-20T11:56:15.810" v="5622"/>
          <ac:inkMkLst>
            <pc:docMk/>
            <pc:sldMk cId="852976159" sldId="323"/>
            <ac:inkMk id="4123" creationId="{FF7890CB-DDE2-0629-F7F6-5516DE5C2787}"/>
          </ac:inkMkLst>
        </pc:inkChg>
        <pc:inkChg chg="add mod">
          <ac:chgData name="DANIEL ESTRADA ACEVEDO" userId="762d22d7-bf27-46d2-aa84-e8738c799aa5" providerId="ADAL" clId="{B92DEFAA-EC38-4F44-9963-36D04D689DB2}" dt="2023-05-20T11:56:15.810" v="5622"/>
          <ac:inkMkLst>
            <pc:docMk/>
            <pc:sldMk cId="852976159" sldId="323"/>
            <ac:inkMk id="4124" creationId="{15B7BD92-44E8-8C45-887F-E248F831386B}"/>
          </ac:inkMkLst>
        </pc:inkChg>
        <pc:inkChg chg="add mod">
          <ac:chgData name="DANIEL ESTRADA ACEVEDO" userId="762d22d7-bf27-46d2-aa84-e8738c799aa5" providerId="ADAL" clId="{B92DEFAA-EC38-4F44-9963-36D04D689DB2}" dt="2023-05-20T11:56:15.810" v="5622"/>
          <ac:inkMkLst>
            <pc:docMk/>
            <pc:sldMk cId="852976159" sldId="323"/>
            <ac:inkMk id="4125" creationId="{E4AA50C0-446B-23E0-14FE-79A7F6E72193}"/>
          </ac:inkMkLst>
        </pc:inkChg>
        <pc:inkChg chg="add mod">
          <ac:chgData name="DANIEL ESTRADA ACEVEDO" userId="762d22d7-bf27-46d2-aa84-e8738c799aa5" providerId="ADAL" clId="{B92DEFAA-EC38-4F44-9963-36D04D689DB2}" dt="2023-05-20T11:56:15.810" v="5622"/>
          <ac:inkMkLst>
            <pc:docMk/>
            <pc:sldMk cId="852976159" sldId="323"/>
            <ac:inkMk id="4126" creationId="{0BA1A6C8-2CD8-04B0-EB62-2A89F82A16C1}"/>
          </ac:inkMkLst>
        </pc:inkChg>
        <pc:inkChg chg="add mod">
          <ac:chgData name="DANIEL ESTRADA ACEVEDO" userId="762d22d7-bf27-46d2-aa84-e8738c799aa5" providerId="ADAL" clId="{B92DEFAA-EC38-4F44-9963-36D04D689DB2}" dt="2023-05-20T11:56:15.810" v="5622"/>
          <ac:inkMkLst>
            <pc:docMk/>
            <pc:sldMk cId="852976159" sldId="323"/>
            <ac:inkMk id="5120" creationId="{6D3378B0-AE07-7893-C234-8DFC952D3B33}"/>
          </ac:inkMkLst>
        </pc:inkChg>
        <pc:inkChg chg="add mod">
          <ac:chgData name="DANIEL ESTRADA ACEVEDO" userId="762d22d7-bf27-46d2-aa84-e8738c799aa5" providerId="ADAL" clId="{B92DEFAA-EC38-4F44-9963-36D04D689DB2}" dt="2023-05-20T11:56:15.810" v="5622"/>
          <ac:inkMkLst>
            <pc:docMk/>
            <pc:sldMk cId="852976159" sldId="323"/>
            <ac:inkMk id="5121" creationId="{B8EABB7C-709A-DBAD-8AA0-6754E13F15BF}"/>
          </ac:inkMkLst>
        </pc:inkChg>
        <pc:inkChg chg="add mod">
          <ac:chgData name="DANIEL ESTRADA ACEVEDO" userId="762d22d7-bf27-46d2-aa84-e8738c799aa5" providerId="ADAL" clId="{B92DEFAA-EC38-4F44-9963-36D04D689DB2}" dt="2023-05-20T11:56:15.810" v="5622"/>
          <ac:inkMkLst>
            <pc:docMk/>
            <pc:sldMk cId="852976159" sldId="323"/>
            <ac:inkMk id="5123" creationId="{D6CD4394-2BCA-8952-2725-5413651D9AC8}"/>
          </ac:inkMkLst>
        </pc:inkChg>
        <pc:inkChg chg="add mod">
          <ac:chgData name="DANIEL ESTRADA ACEVEDO" userId="762d22d7-bf27-46d2-aa84-e8738c799aa5" providerId="ADAL" clId="{B92DEFAA-EC38-4F44-9963-36D04D689DB2}" dt="2023-05-20T11:56:15.810" v="5622"/>
          <ac:inkMkLst>
            <pc:docMk/>
            <pc:sldMk cId="852976159" sldId="323"/>
            <ac:inkMk id="5125" creationId="{2FD912CF-5BDD-150B-5FC1-6B8B1E27D446}"/>
          </ac:inkMkLst>
        </pc:inkChg>
        <pc:inkChg chg="add mod">
          <ac:chgData name="DANIEL ESTRADA ACEVEDO" userId="762d22d7-bf27-46d2-aa84-e8738c799aa5" providerId="ADAL" clId="{B92DEFAA-EC38-4F44-9963-36D04D689DB2}" dt="2023-05-20T11:56:15.810" v="5622"/>
          <ac:inkMkLst>
            <pc:docMk/>
            <pc:sldMk cId="852976159" sldId="323"/>
            <ac:inkMk id="5126" creationId="{5353B5A6-6538-1CB3-105B-DCF385AE7E77}"/>
          </ac:inkMkLst>
        </pc:inkChg>
        <pc:inkChg chg="add mod">
          <ac:chgData name="DANIEL ESTRADA ACEVEDO" userId="762d22d7-bf27-46d2-aa84-e8738c799aa5" providerId="ADAL" clId="{B92DEFAA-EC38-4F44-9963-36D04D689DB2}" dt="2023-05-20T11:56:15.810" v="5622"/>
          <ac:inkMkLst>
            <pc:docMk/>
            <pc:sldMk cId="852976159" sldId="323"/>
            <ac:inkMk id="5127" creationId="{66DE2DC2-43CB-92ED-8D8D-60BC312DA1DC}"/>
          </ac:inkMkLst>
        </pc:inkChg>
        <pc:inkChg chg="add mod">
          <ac:chgData name="DANIEL ESTRADA ACEVEDO" userId="762d22d7-bf27-46d2-aa84-e8738c799aa5" providerId="ADAL" clId="{B92DEFAA-EC38-4F44-9963-36D04D689DB2}" dt="2023-05-20T11:57:06.331" v="5629"/>
          <ac:inkMkLst>
            <pc:docMk/>
            <pc:sldMk cId="852976159" sldId="323"/>
            <ac:inkMk id="5129" creationId="{003E9859-35CB-5C19-894F-1CE5FC7554C9}"/>
          </ac:inkMkLst>
        </pc:inkChg>
        <pc:inkChg chg="add mod">
          <ac:chgData name="DANIEL ESTRADA ACEVEDO" userId="762d22d7-bf27-46d2-aa84-e8738c799aa5" providerId="ADAL" clId="{B92DEFAA-EC38-4F44-9963-36D04D689DB2}" dt="2023-05-20T11:57:06.331" v="5629"/>
          <ac:inkMkLst>
            <pc:docMk/>
            <pc:sldMk cId="852976159" sldId="323"/>
            <ac:inkMk id="5130" creationId="{F43FCC56-3044-771C-4D6B-1F2C57599255}"/>
          </ac:inkMkLst>
        </pc:inkChg>
        <pc:inkChg chg="add mod">
          <ac:chgData name="DANIEL ESTRADA ACEVEDO" userId="762d22d7-bf27-46d2-aa84-e8738c799aa5" providerId="ADAL" clId="{B92DEFAA-EC38-4F44-9963-36D04D689DB2}" dt="2023-05-20T11:57:06.331" v="5629"/>
          <ac:inkMkLst>
            <pc:docMk/>
            <pc:sldMk cId="852976159" sldId="323"/>
            <ac:inkMk id="5131" creationId="{93076BA3-DDEC-8842-401D-D865A4CF21E2}"/>
          </ac:inkMkLst>
        </pc:inkChg>
        <pc:inkChg chg="add mod">
          <ac:chgData name="DANIEL ESTRADA ACEVEDO" userId="762d22d7-bf27-46d2-aa84-e8738c799aa5" providerId="ADAL" clId="{B92DEFAA-EC38-4F44-9963-36D04D689DB2}" dt="2023-05-20T11:57:06.331" v="5629"/>
          <ac:inkMkLst>
            <pc:docMk/>
            <pc:sldMk cId="852976159" sldId="323"/>
            <ac:inkMk id="5132" creationId="{3A5BED09-BA21-ADD4-8EEE-ED322AC80E85}"/>
          </ac:inkMkLst>
        </pc:inkChg>
        <pc:inkChg chg="add mod">
          <ac:chgData name="DANIEL ESTRADA ACEVEDO" userId="762d22d7-bf27-46d2-aa84-e8738c799aa5" providerId="ADAL" clId="{B92DEFAA-EC38-4F44-9963-36D04D689DB2}" dt="2023-05-20T11:57:06.331" v="5629"/>
          <ac:inkMkLst>
            <pc:docMk/>
            <pc:sldMk cId="852976159" sldId="323"/>
            <ac:inkMk id="5133" creationId="{06C8ACE7-C59C-9C84-3219-A848F41DFF1B}"/>
          </ac:inkMkLst>
        </pc:inkChg>
        <pc:inkChg chg="add mod">
          <ac:chgData name="DANIEL ESTRADA ACEVEDO" userId="762d22d7-bf27-46d2-aa84-e8738c799aa5" providerId="ADAL" clId="{B92DEFAA-EC38-4F44-9963-36D04D689DB2}" dt="2023-05-20T11:57:06.331" v="5629"/>
          <ac:inkMkLst>
            <pc:docMk/>
            <pc:sldMk cId="852976159" sldId="323"/>
            <ac:inkMk id="5134" creationId="{D0EF38A5-7D68-DD1E-E1E2-6C2F2187505B}"/>
          </ac:inkMkLst>
        </pc:inkChg>
        <pc:inkChg chg="add mod">
          <ac:chgData name="DANIEL ESTRADA ACEVEDO" userId="762d22d7-bf27-46d2-aa84-e8738c799aa5" providerId="ADAL" clId="{B92DEFAA-EC38-4F44-9963-36D04D689DB2}" dt="2023-05-20T11:57:20.460" v="5636"/>
          <ac:inkMkLst>
            <pc:docMk/>
            <pc:sldMk cId="852976159" sldId="323"/>
            <ac:inkMk id="5136" creationId="{B2DA7A46-A6D1-3131-C632-62778C2ED15E}"/>
          </ac:inkMkLst>
        </pc:inkChg>
        <pc:inkChg chg="add mod">
          <ac:chgData name="DANIEL ESTRADA ACEVEDO" userId="762d22d7-bf27-46d2-aa84-e8738c799aa5" providerId="ADAL" clId="{B92DEFAA-EC38-4F44-9963-36D04D689DB2}" dt="2023-05-20T11:57:20.460" v="5636"/>
          <ac:inkMkLst>
            <pc:docMk/>
            <pc:sldMk cId="852976159" sldId="323"/>
            <ac:inkMk id="5137" creationId="{4CAAEDE8-54AD-BF62-047F-7D50AD28A016}"/>
          </ac:inkMkLst>
        </pc:inkChg>
        <pc:inkChg chg="add mod">
          <ac:chgData name="DANIEL ESTRADA ACEVEDO" userId="762d22d7-bf27-46d2-aa84-e8738c799aa5" providerId="ADAL" clId="{B92DEFAA-EC38-4F44-9963-36D04D689DB2}" dt="2023-05-20T11:57:20.460" v="5636"/>
          <ac:inkMkLst>
            <pc:docMk/>
            <pc:sldMk cId="852976159" sldId="323"/>
            <ac:inkMk id="5138" creationId="{C0B15F49-B94E-75FD-994B-B5628E570380}"/>
          </ac:inkMkLst>
        </pc:inkChg>
        <pc:inkChg chg="add mod">
          <ac:chgData name="DANIEL ESTRADA ACEVEDO" userId="762d22d7-bf27-46d2-aa84-e8738c799aa5" providerId="ADAL" clId="{B92DEFAA-EC38-4F44-9963-36D04D689DB2}" dt="2023-05-20T11:57:20.460" v="5636"/>
          <ac:inkMkLst>
            <pc:docMk/>
            <pc:sldMk cId="852976159" sldId="323"/>
            <ac:inkMk id="5139" creationId="{1E2BB260-DC90-5AEE-4C8B-4B5A03E4C1EA}"/>
          </ac:inkMkLst>
        </pc:inkChg>
        <pc:inkChg chg="add mod">
          <ac:chgData name="DANIEL ESTRADA ACEVEDO" userId="762d22d7-bf27-46d2-aa84-e8738c799aa5" providerId="ADAL" clId="{B92DEFAA-EC38-4F44-9963-36D04D689DB2}" dt="2023-05-20T11:57:20.460" v="5636"/>
          <ac:inkMkLst>
            <pc:docMk/>
            <pc:sldMk cId="852976159" sldId="323"/>
            <ac:inkMk id="5140" creationId="{D323B8AB-46B8-E723-E901-E43EDF9F22EC}"/>
          </ac:inkMkLst>
        </pc:inkChg>
        <pc:inkChg chg="add mod">
          <ac:chgData name="DANIEL ESTRADA ACEVEDO" userId="762d22d7-bf27-46d2-aa84-e8738c799aa5" providerId="ADAL" clId="{B92DEFAA-EC38-4F44-9963-36D04D689DB2}" dt="2023-05-20T11:57:20.460" v="5636"/>
          <ac:inkMkLst>
            <pc:docMk/>
            <pc:sldMk cId="852976159" sldId="323"/>
            <ac:inkMk id="5141" creationId="{BF8B262A-6ADA-1C47-91C5-3AEF767A4B52}"/>
          </ac:inkMkLst>
        </pc:inkChg>
        <pc:cxnChg chg="del mod">
          <ac:chgData name="DANIEL ESTRADA ACEVEDO" userId="762d22d7-bf27-46d2-aa84-e8738c799aa5" providerId="ADAL" clId="{B92DEFAA-EC38-4F44-9963-36D04D689DB2}" dt="2023-05-20T11:51:06.238" v="5461" actId="478"/>
          <ac:cxnSpMkLst>
            <pc:docMk/>
            <pc:sldMk cId="852976159" sldId="323"/>
            <ac:cxnSpMk id="22" creationId="{1CEE0CBA-2B15-B077-7313-7F3E48D9AFB6}"/>
          </ac:cxnSpMkLst>
        </pc:cxnChg>
        <pc:cxnChg chg="del mod">
          <ac:chgData name="DANIEL ESTRADA ACEVEDO" userId="762d22d7-bf27-46d2-aa84-e8738c799aa5" providerId="ADAL" clId="{B92DEFAA-EC38-4F44-9963-36D04D689DB2}" dt="2023-05-20T11:51:06.238" v="5461" actId="478"/>
          <ac:cxnSpMkLst>
            <pc:docMk/>
            <pc:sldMk cId="852976159" sldId="323"/>
            <ac:cxnSpMk id="24" creationId="{66D28704-072D-6074-BB1F-9649E3C699FF}"/>
          </ac:cxnSpMkLst>
        </pc:cxnChg>
      </pc:sldChg>
      <pc:sldChg chg="addSp delSp modSp add mod delAnim">
        <pc:chgData name="DANIEL ESTRADA ACEVEDO" userId="762d22d7-bf27-46d2-aa84-e8738c799aa5" providerId="ADAL" clId="{B92DEFAA-EC38-4F44-9963-36D04D689DB2}" dt="2023-05-20T14:21:07.220" v="7443" actId="14100"/>
        <pc:sldMkLst>
          <pc:docMk/>
          <pc:sldMk cId="586288295" sldId="324"/>
        </pc:sldMkLst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586288295" sldId="324"/>
            <ac:spMk id="7" creationId="{36D51206-11E4-0223-455F-944FD94D431F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586288295" sldId="324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21:07.220" v="7443" actId="14100"/>
          <ac:spMkLst>
            <pc:docMk/>
            <pc:sldMk cId="586288295" sldId="324"/>
            <ac:spMk id="9" creationId="{AA0C7D5F-318F-8D00-4065-6838004147EB}"/>
          </ac:spMkLst>
        </pc:spChg>
        <pc:spChg chg="mod">
          <ac:chgData name="DANIEL ESTRADA ACEVEDO" userId="762d22d7-bf27-46d2-aa84-e8738c799aa5" providerId="ADAL" clId="{B92DEFAA-EC38-4F44-9963-36D04D689DB2}" dt="2023-05-20T14:00:25.592" v="7299" actId="108"/>
          <ac:spMkLst>
            <pc:docMk/>
            <pc:sldMk cId="586288295" sldId="324"/>
            <ac:spMk id="10" creationId="{3885F764-2AF9-29B6-B8AE-881DC1D15617}"/>
          </ac:spMkLst>
        </pc:spChg>
        <pc:spChg chg="del">
          <ac:chgData name="DANIEL ESTRADA ACEVEDO" userId="762d22d7-bf27-46d2-aa84-e8738c799aa5" providerId="ADAL" clId="{B92DEFAA-EC38-4F44-9963-36D04D689DB2}" dt="2023-05-20T12:02:32.316" v="5855" actId="478"/>
          <ac:spMkLst>
            <pc:docMk/>
            <pc:sldMk cId="586288295" sldId="324"/>
            <ac:spMk id="5146" creationId="{3C991E41-D303-F9C6-D278-975EA367AD24}"/>
          </ac:spMkLst>
        </pc:spChg>
        <pc:spChg chg="mod">
          <ac:chgData name="DANIEL ESTRADA ACEVEDO" userId="762d22d7-bf27-46d2-aa84-e8738c799aa5" providerId="ADAL" clId="{B92DEFAA-EC38-4F44-9963-36D04D689DB2}" dt="2023-05-20T12:04:42.436" v="5880" actId="14100"/>
          <ac:spMkLst>
            <pc:docMk/>
            <pc:sldMk cId="586288295" sldId="324"/>
            <ac:spMk id="5148" creationId="{E8F81C3D-C8B5-D53F-50D2-35B5002E8719}"/>
          </ac:spMkLst>
        </pc:spChg>
        <pc:spChg chg="del mod">
          <ac:chgData name="DANIEL ESTRADA ACEVEDO" userId="762d22d7-bf27-46d2-aa84-e8738c799aa5" providerId="ADAL" clId="{B92DEFAA-EC38-4F44-9963-36D04D689DB2}" dt="2023-05-20T12:04:14.597" v="5875" actId="478"/>
          <ac:spMkLst>
            <pc:docMk/>
            <pc:sldMk cId="586288295" sldId="324"/>
            <ac:spMk id="5149" creationId="{4E45D78F-7059-4E64-D39C-87C3C9166161}"/>
          </ac:spMkLst>
        </pc:spChg>
        <pc:grpChg chg="mod">
          <ac:chgData name="DANIEL ESTRADA ACEVEDO" userId="762d22d7-bf27-46d2-aa84-e8738c799aa5" providerId="ADAL" clId="{B92DEFAA-EC38-4F44-9963-36D04D689DB2}" dt="2023-05-20T14:19:32.618" v="7421"/>
          <ac:grpSpMkLst>
            <pc:docMk/>
            <pc:sldMk cId="586288295" sldId="324"/>
            <ac:grpSpMk id="6" creationId="{DE966E3B-0525-B75C-F8AF-8FE1882D16EF}"/>
          </ac:grpSpMkLst>
        </pc:grpChg>
        <pc:grpChg chg="del">
          <ac:chgData name="DANIEL ESTRADA ACEVEDO" userId="762d22d7-bf27-46d2-aa84-e8738c799aa5" providerId="ADAL" clId="{B92DEFAA-EC38-4F44-9963-36D04D689DB2}" dt="2023-05-20T12:02:29.449" v="5854" actId="478"/>
          <ac:grpSpMkLst>
            <pc:docMk/>
            <pc:sldMk cId="586288295" sldId="324"/>
            <ac:grpSpMk id="27" creationId="{4FC8017C-1B00-28ED-BF5B-419E242E952A}"/>
          </ac:grpSpMkLst>
        </pc:grpChg>
        <pc:grpChg chg="del">
          <ac:chgData name="DANIEL ESTRADA ACEVEDO" userId="762d22d7-bf27-46d2-aa84-e8738c799aa5" providerId="ADAL" clId="{B92DEFAA-EC38-4F44-9963-36D04D689DB2}" dt="2023-05-20T12:02:29.449" v="5854" actId="478"/>
          <ac:grpSpMkLst>
            <pc:docMk/>
            <pc:sldMk cId="586288295" sldId="324"/>
            <ac:grpSpMk id="4104" creationId="{5689CCC3-42B2-E8A1-C99D-C426AB7CD34C}"/>
          </ac:grpSpMkLst>
        </pc:grpChg>
        <pc:grpChg chg="del">
          <ac:chgData name="DANIEL ESTRADA ACEVEDO" userId="762d22d7-bf27-46d2-aa84-e8738c799aa5" providerId="ADAL" clId="{B92DEFAA-EC38-4F44-9963-36D04D689DB2}" dt="2023-05-20T12:02:29.449" v="5854" actId="478"/>
          <ac:grpSpMkLst>
            <pc:docMk/>
            <pc:sldMk cId="586288295" sldId="324"/>
            <ac:grpSpMk id="4107" creationId="{31740D5B-9817-AC46-16E1-5182C99B0443}"/>
          </ac:grpSpMkLst>
        </pc:grpChg>
        <pc:grpChg chg="del">
          <ac:chgData name="DANIEL ESTRADA ACEVEDO" userId="762d22d7-bf27-46d2-aa84-e8738c799aa5" providerId="ADAL" clId="{B92DEFAA-EC38-4F44-9963-36D04D689DB2}" dt="2023-05-20T12:02:29.449" v="5854" actId="478"/>
          <ac:grpSpMkLst>
            <pc:docMk/>
            <pc:sldMk cId="586288295" sldId="324"/>
            <ac:grpSpMk id="4114" creationId="{7C797278-B159-B632-F0AF-F172B308F794}"/>
          </ac:grpSpMkLst>
        </pc:grpChg>
        <pc:grpChg chg="del">
          <ac:chgData name="DANIEL ESTRADA ACEVEDO" userId="762d22d7-bf27-46d2-aa84-e8738c799aa5" providerId="ADAL" clId="{B92DEFAA-EC38-4F44-9963-36D04D689DB2}" dt="2023-05-20T12:02:29.449" v="5854" actId="478"/>
          <ac:grpSpMkLst>
            <pc:docMk/>
            <pc:sldMk cId="586288295" sldId="324"/>
            <ac:grpSpMk id="5128" creationId="{8E9440D8-F038-536B-AD7C-7B0E62469723}"/>
          </ac:grpSpMkLst>
        </pc:grpChg>
        <pc:grpChg chg="del">
          <ac:chgData name="DANIEL ESTRADA ACEVEDO" userId="762d22d7-bf27-46d2-aa84-e8738c799aa5" providerId="ADAL" clId="{B92DEFAA-EC38-4F44-9963-36D04D689DB2}" dt="2023-05-20T12:02:29.449" v="5854" actId="478"/>
          <ac:grpSpMkLst>
            <pc:docMk/>
            <pc:sldMk cId="586288295" sldId="324"/>
            <ac:grpSpMk id="5135" creationId="{00AE88D1-1CDE-8452-F93E-87D39860DCC4}"/>
          </ac:grpSpMkLst>
        </pc:grpChg>
        <pc:grpChg chg="del">
          <ac:chgData name="DANIEL ESTRADA ACEVEDO" userId="762d22d7-bf27-46d2-aa84-e8738c799aa5" providerId="ADAL" clId="{B92DEFAA-EC38-4F44-9963-36D04D689DB2}" dt="2023-05-20T12:02:29.449" v="5854" actId="478"/>
          <ac:grpSpMkLst>
            <pc:docMk/>
            <pc:sldMk cId="586288295" sldId="324"/>
            <ac:grpSpMk id="5142" creationId="{A0486AE8-37EC-8C91-79BF-2022CFC97165}"/>
          </ac:grpSpMkLst>
        </pc:grpChg>
        <pc:picChg chg="del">
          <ac:chgData name="DANIEL ESTRADA ACEVEDO" userId="762d22d7-bf27-46d2-aa84-e8738c799aa5" providerId="ADAL" clId="{B92DEFAA-EC38-4F44-9963-36D04D689DB2}" dt="2023-05-20T12:02:29.449" v="5854" actId="478"/>
          <ac:picMkLst>
            <pc:docMk/>
            <pc:sldMk cId="586288295" sldId="324"/>
            <ac:picMk id="5144" creationId="{F4A303C0-D215-8E97-4EC4-97830E3FE947}"/>
          </ac:picMkLst>
        </pc:picChg>
        <pc:picChg chg="add mod">
          <ac:chgData name="DANIEL ESTRADA ACEVEDO" userId="762d22d7-bf27-46d2-aa84-e8738c799aa5" providerId="ADAL" clId="{B92DEFAA-EC38-4F44-9963-36D04D689DB2}" dt="2023-05-20T12:02:56.261" v="5870" actId="1076"/>
          <ac:picMkLst>
            <pc:docMk/>
            <pc:sldMk cId="586288295" sldId="324"/>
            <ac:picMk id="9218" creationId="{F30D67F1-CE36-7B3F-95A8-48755213F087}"/>
          </ac:picMkLst>
        </pc:picChg>
        <pc:inkChg chg="del">
          <ac:chgData name="DANIEL ESTRADA ACEVEDO" userId="762d22d7-bf27-46d2-aa84-e8738c799aa5" providerId="ADAL" clId="{B92DEFAA-EC38-4F44-9963-36D04D689DB2}" dt="2023-05-20T12:02:32.316" v="5855" actId="478"/>
          <ac:inkMkLst>
            <pc:docMk/>
            <pc:sldMk cId="586288295" sldId="324"/>
            <ac:inkMk id="13" creationId="{4BD0C9F5-BB24-D971-395B-B49B8E146516}"/>
          </ac:inkMkLst>
        </pc:inkChg>
      </pc:sldChg>
      <pc:sldChg chg="addSp delSp modSp add mod modAnim">
        <pc:chgData name="DANIEL ESTRADA ACEVEDO" userId="762d22d7-bf27-46d2-aa84-e8738c799aa5" providerId="ADAL" clId="{B92DEFAA-EC38-4F44-9963-36D04D689DB2}" dt="2023-05-20T14:21:12.515" v="7445" actId="14100"/>
        <pc:sldMkLst>
          <pc:docMk/>
          <pc:sldMk cId="4116289375" sldId="325"/>
        </pc:sldMkLst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4116289375" sldId="325"/>
            <ac:spMk id="7" creationId="{36D51206-11E4-0223-455F-944FD94D431F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4116289375" sldId="325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21:12.515" v="7445" actId="14100"/>
          <ac:spMkLst>
            <pc:docMk/>
            <pc:sldMk cId="4116289375" sldId="325"/>
            <ac:spMk id="9" creationId="{AA0C7D5F-318F-8D00-4065-6838004147EB}"/>
          </ac:spMkLst>
        </pc:spChg>
        <pc:spChg chg="mod">
          <ac:chgData name="DANIEL ESTRADA ACEVEDO" userId="762d22d7-bf27-46d2-aa84-e8738c799aa5" providerId="ADAL" clId="{B92DEFAA-EC38-4F44-9963-36D04D689DB2}" dt="2023-05-20T14:00:18.871" v="7298" actId="108"/>
          <ac:spMkLst>
            <pc:docMk/>
            <pc:sldMk cId="4116289375" sldId="325"/>
            <ac:spMk id="10" creationId="{3885F764-2AF9-29B6-B8AE-881DC1D15617}"/>
          </ac:spMkLst>
        </pc:spChg>
        <pc:spChg chg="mod">
          <ac:chgData name="DANIEL ESTRADA ACEVEDO" userId="762d22d7-bf27-46d2-aa84-e8738c799aa5" providerId="ADAL" clId="{B92DEFAA-EC38-4F44-9963-36D04D689DB2}" dt="2023-05-20T12:05:46.914" v="5965" actId="404"/>
          <ac:spMkLst>
            <pc:docMk/>
            <pc:sldMk cId="4116289375" sldId="325"/>
            <ac:spMk id="25" creationId="{4C7E7E7E-C392-45E8-3CEB-B153C1915BAD}"/>
          </ac:spMkLst>
        </pc:spChg>
        <pc:spChg chg="del">
          <ac:chgData name="DANIEL ESTRADA ACEVEDO" userId="762d22d7-bf27-46d2-aa84-e8738c799aa5" providerId="ADAL" clId="{B92DEFAA-EC38-4F44-9963-36D04D689DB2}" dt="2023-05-20T12:05:20.722" v="5882" actId="478"/>
          <ac:spMkLst>
            <pc:docMk/>
            <pc:sldMk cId="4116289375" sldId="325"/>
            <ac:spMk id="4098" creationId="{47C4FBC6-F7D1-2897-4D97-10B0C26E7D4B}"/>
          </ac:spMkLst>
        </pc:spChg>
        <pc:spChg chg="del">
          <ac:chgData name="DANIEL ESTRADA ACEVEDO" userId="762d22d7-bf27-46d2-aa84-e8738c799aa5" providerId="ADAL" clId="{B92DEFAA-EC38-4F44-9963-36D04D689DB2}" dt="2023-05-20T12:05:20.722" v="5882" actId="478"/>
          <ac:spMkLst>
            <pc:docMk/>
            <pc:sldMk cId="4116289375" sldId="325"/>
            <ac:spMk id="5148" creationId="{E8F81C3D-C8B5-D53F-50D2-35B5002E8719}"/>
          </ac:spMkLst>
        </pc:spChg>
        <pc:grpChg chg="mod">
          <ac:chgData name="DANIEL ESTRADA ACEVEDO" userId="762d22d7-bf27-46d2-aa84-e8738c799aa5" providerId="ADAL" clId="{B92DEFAA-EC38-4F44-9963-36D04D689DB2}" dt="2023-05-20T14:19:32.618" v="7421"/>
          <ac:grpSpMkLst>
            <pc:docMk/>
            <pc:sldMk cId="4116289375" sldId="325"/>
            <ac:grpSpMk id="6" creationId="{DE966E3B-0525-B75C-F8AF-8FE1882D16EF}"/>
          </ac:grpSpMkLst>
        </pc:grpChg>
        <pc:picChg chg="del">
          <ac:chgData name="DANIEL ESTRADA ACEVEDO" userId="762d22d7-bf27-46d2-aa84-e8738c799aa5" providerId="ADAL" clId="{B92DEFAA-EC38-4F44-9963-36D04D689DB2}" dt="2023-05-20T12:05:20.722" v="5882" actId="478"/>
          <ac:picMkLst>
            <pc:docMk/>
            <pc:sldMk cId="4116289375" sldId="325"/>
            <ac:picMk id="5122" creationId="{B69F45A2-42B5-3D18-7106-2C3F12111AE4}"/>
          </ac:picMkLst>
        </pc:picChg>
        <pc:picChg chg="del">
          <ac:chgData name="DANIEL ESTRADA ACEVEDO" userId="762d22d7-bf27-46d2-aa84-e8738c799aa5" providerId="ADAL" clId="{B92DEFAA-EC38-4F44-9963-36D04D689DB2}" dt="2023-05-20T12:05:20.722" v="5882" actId="478"/>
          <ac:picMkLst>
            <pc:docMk/>
            <pc:sldMk cId="4116289375" sldId="325"/>
            <ac:picMk id="9218" creationId="{F30D67F1-CE36-7B3F-95A8-48755213F087}"/>
          </ac:picMkLst>
        </pc:picChg>
        <pc:picChg chg="add mod">
          <ac:chgData name="DANIEL ESTRADA ACEVEDO" userId="762d22d7-bf27-46d2-aa84-e8738c799aa5" providerId="ADAL" clId="{B92DEFAA-EC38-4F44-9963-36D04D689DB2}" dt="2023-05-20T12:06:29.375" v="5974" actId="1035"/>
          <ac:picMkLst>
            <pc:docMk/>
            <pc:sldMk cId="4116289375" sldId="325"/>
            <ac:picMk id="10242" creationId="{EFE9FA09-052F-C784-22C5-704FC364D541}"/>
          </ac:picMkLst>
        </pc:picChg>
      </pc:sldChg>
      <pc:sldChg chg="addSp delSp modSp add mod">
        <pc:chgData name="DANIEL ESTRADA ACEVEDO" userId="762d22d7-bf27-46d2-aa84-e8738c799aa5" providerId="ADAL" clId="{B92DEFAA-EC38-4F44-9963-36D04D689DB2}" dt="2023-05-20T14:21:17.302" v="7447" actId="14100"/>
        <pc:sldMkLst>
          <pc:docMk/>
          <pc:sldMk cId="1453052781" sldId="326"/>
        </pc:sldMkLst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1453052781" sldId="326"/>
            <ac:spMk id="7" creationId="{36D51206-11E4-0223-455F-944FD94D431F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1453052781" sldId="326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21:17.302" v="7447" actId="14100"/>
          <ac:spMkLst>
            <pc:docMk/>
            <pc:sldMk cId="1453052781" sldId="326"/>
            <ac:spMk id="9" creationId="{AA0C7D5F-318F-8D00-4065-6838004147EB}"/>
          </ac:spMkLst>
        </pc:spChg>
        <pc:spChg chg="mod">
          <ac:chgData name="DANIEL ESTRADA ACEVEDO" userId="762d22d7-bf27-46d2-aa84-e8738c799aa5" providerId="ADAL" clId="{B92DEFAA-EC38-4F44-9963-36D04D689DB2}" dt="2023-05-20T14:00:13.457" v="7297" actId="108"/>
          <ac:spMkLst>
            <pc:docMk/>
            <pc:sldMk cId="1453052781" sldId="326"/>
            <ac:spMk id="11" creationId="{71E37052-4E14-7EA4-F078-7667D077B65F}"/>
          </ac:spMkLst>
        </pc:spChg>
        <pc:spChg chg="add mod">
          <ac:chgData name="DANIEL ESTRADA ACEVEDO" userId="762d22d7-bf27-46d2-aa84-e8738c799aa5" providerId="ADAL" clId="{B92DEFAA-EC38-4F44-9963-36D04D689DB2}" dt="2023-05-20T13:38:16.459" v="6696" actId="1035"/>
          <ac:spMkLst>
            <pc:docMk/>
            <pc:sldMk cId="1453052781" sldId="326"/>
            <ac:spMk id="23" creationId="{97F960ED-A7CE-9811-1BE4-55D3006C3C02}"/>
          </ac:spMkLst>
        </pc:spChg>
        <pc:spChg chg="add del mod">
          <ac:chgData name="DANIEL ESTRADA ACEVEDO" userId="762d22d7-bf27-46d2-aa84-e8738c799aa5" providerId="ADAL" clId="{B92DEFAA-EC38-4F44-9963-36D04D689DB2}" dt="2023-05-20T13:33:41.427" v="6566" actId="478"/>
          <ac:spMkLst>
            <pc:docMk/>
            <pc:sldMk cId="1453052781" sldId="326"/>
            <ac:spMk id="24" creationId="{0DAC0F55-9308-E729-0FDE-C38AFC7EA5B5}"/>
          </ac:spMkLst>
        </pc:spChg>
        <pc:spChg chg="mod">
          <ac:chgData name="DANIEL ESTRADA ACEVEDO" userId="762d22d7-bf27-46d2-aa84-e8738c799aa5" providerId="ADAL" clId="{B92DEFAA-EC38-4F44-9963-36D04D689DB2}" dt="2023-05-20T13:18:56.506" v="6089" actId="20577"/>
          <ac:spMkLst>
            <pc:docMk/>
            <pc:sldMk cId="1453052781" sldId="326"/>
            <ac:spMk id="25" creationId="{4C7E7E7E-C392-45E8-3CEB-B153C1915BAD}"/>
          </ac:spMkLst>
        </pc:spChg>
        <pc:spChg chg="add del mod">
          <ac:chgData name="DANIEL ESTRADA ACEVEDO" userId="762d22d7-bf27-46d2-aa84-e8738c799aa5" providerId="ADAL" clId="{B92DEFAA-EC38-4F44-9963-36D04D689DB2}" dt="2023-05-20T13:31:37.268" v="6509" actId="478"/>
          <ac:spMkLst>
            <pc:docMk/>
            <pc:sldMk cId="1453052781" sldId="326"/>
            <ac:spMk id="26" creationId="{E93B80F9-A91A-E94E-D4B6-2D44CDA6D8E5}"/>
          </ac:spMkLst>
        </pc:spChg>
        <pc:spChg chg="add mod">
          <ac:chgData name="DANIEL ESTRADA ACEVEDO" userId="762d22d7-bf27-46d2-aa84-e8738c799aa5" providerId="ADAL" clId="{B92DEFAA-EC38-4F44-9963-36D04D689DB2}" dt="2023-05-20T13:38:16.459" v="6696" actId="1035"/>
          <ac:spMkLst>
            <pc:docMk/>
            <pc:sldMk cId="1453052781" sldId="326"/>
            <ac:spMk id="27" creationId="{BD29A641-6A28-F951-9DCE-002979C0C120}"/>
          </ac:spMkLst>
        </pc:spChg>
        <pc:spChg chg="add mod">
          <ac:chgData name="DANIEL ESTRADA ACEVEDO" userId="762d22d7-bf27-46d2-aa84-e8738c799aa5" providerId="ADAL" clId="{B92DEFAA-EC38-4F44-9963-36D04D689DB2}" dt="2023-05-20T13:38:16.459" v="6696" actId="1035"/>
          <ac:spMkLst>
            <pc:docMk/>
            <pc:sldMk cId="1453052781" sldId="326"/>
            <ac:spMk id="28" creationId="{FCF75FDA-AD4A-078D-E01E-40C8A5B187DD}"/>
          </ac:spMkLst>
        </pc:spChg>
        <pc:grpChg chg="mod">
          <ac:chgData name="DANIEL ESTRADA ACEVEDO" userId="762d22d7-bf27-46d2-aa84-e8738c799aa5" providerId="ADAL" clId="{B92DEFAA-EC38-4F44-9963-36D04D689DB2}" dt="2023-05-20T14:19:32.618" v="7421"/>
          <ac:grpSpMkLst>
            <pc:docMk/>
            <pc:sldMk cId="1453052781" sldId="326"/>
            <ac:grpSpMk id="6" creationId="{DE966E3B-0525-B75C-F8AF-8FE1882D16EF}"/>
          </ac:grpSpMkLst>
        </pc:grpChg>
        <pc:grpChg chg="add mod">
          <ac:chgData name="DANIEL ESTRADA ACEVEDO" userId="762d22d7-bf27-46d2-aa84-e8738c799aa5" providerId="ADAL" clId="{B92DEFAA-EC38-4F44-9963-36D04D689DB2}" dt="2023-05-20T13:38:16.459" v="6696" actId="1035"/>
          <ac:grpSpMkLst>
            <pc:docMk/>
            <pc:sldMk cId="1453052781" sldId="326"/>
            <ac:grpSpMk id="29" creationId="{FB8817F6-4811-402B-439A-014BEF1747D8}"/>
          </ac:grpSpMkLst>
        </pc:grpChg>
        <pc:grpChg chg="add mod">
          <ac:chgData name="DANIEL ESTRADA ACEVEDO" userId="762d22d7-bf27-46d2-aa84-e8738c799aa5" providerId="ADAL" clId="{B92DEFAA-EC38-4F44-9963-36D04D689DB2}" dt="2023-05-20T13:38:16.459" v="6696" actId="1035"/>
          <ac:grpSpMkLst>
            <pc:docMk/>
            <pc:sldMk cId="1453052781" sldId="326"/>
            <ac:grpSpMk id="30" creationId="{855DDFE8-3D26-9731-7DE5-63EB3099ABEB}"/>
          </ac:grpSpMkLst>
        </pc:grpChg>
        <pc:grpChg chg="add mod">
          <ac:chgData name="DANIEL ESTRADA ACEVEDO" userId="762d22d7-bf27-46d2-aa84-e8738c799aa5" providerId="ADAL" clId="{B92DEFAA-EC38-4F44-9963-36D04D689DB2}" dt="2023-05-20T13:38:16.459" v="6696" actId="1035"/>
          <ac:grpSpMkLst>
            <pc:docMk/>
            <pc:sldMk cId="1453052781" sldId="326"/>
            <ac:grpSpMk id="31" creationId="{13E3DBA5-6F59-98C1-CA1A-0D71C49C565E}"/>
          </ac:grpSpMkLst>
        </pc:grpChg>
        <pc:picChg chg="add del mod">
          <ac:chgData name="DANIEL ESTRADA ACEVEDO" userId="762d22d7-bf27-46d2-aa84-e8738c799aa5" providerId="ADAL" clId="{B92DEFAA-EC38-4F44-9963-36D04D689DB2}" dt="2023-05-20T13:19:42.798" v="6094" actId="478"/>
          <ac:picMkLst>
            <pc:docMk/>
            <pc:sldMk cId="1453052781" sldId="326"/>
            <ac:picMk id="14" creationId="{FCAD6543-5AB1-198C-24F4-4946488AF572}"/>
          </ac:picMkLst>
        </pc:picChg>
        <pc:picChg chg="add del mod">
          <ac:chgData name="DANIEL ESTRADA ACEVEDO" userId="762d22d7-bf27-46d2-aa84-e8738c799aa5" providerId="ADAL" clId="{B92DEFAA-EC38-4F44-9963-36D04D689DB2}" dt="2023-05-20T13:19:42.798" v="6094" actId="478"/>
          <ac:picMkLst>
            <pc:docMk/>
            <pc:sldMk cId="1453052781" sldId="326"/>
            <ac:picMk id="18" creationId="{0833DEB8-4AD8-9FFB-070C-743B1B7DB0B2}"/>
          </ac:picMkLst>
        </pc:picChg>
        <pc:picChg chg="add mod">
          <ac:chgData name="DANIEL ESTRADA ACEVEDO" userId="762d22d7-bf27-46d2-aa84-e8738c799aa5" providerId="ADAL" clId="{B92DEFAA-EC38-4F44-9963-36D04D689DB2}" dt="2023-05-20T13:38:16.459" v="6696" actId="1035"/>
          <ac:picMkLst>
            <pc:docMk/>
            <pc:sldMk cId="1453052781" sldId="326"/>
            <ac:picMk id="19" creationId="{C2EF17C1-E218-F5D4-504A-339AC088321F}"/>
          </ac:picMkLst>
        </pc:picChg>
        <pc:picChg chg="add mod">
          <ac:chgData name="DANIEL ESTRADA ACEVEDO" userId="762d22d7-bf27-46d2-aa84-e8738c799aa5" providerId="ADAL" clId="{B92DEFAA-EC38-4F44-9963-36D04D689DB2}" dt="2023-05-20T13:38:16.459" v="6696" actId="1035"/>
          <ac:picMkLst>
            <pc:docMk/>
            <pc:sldMk cId="1453052781" sldId="326"/>
            <ac:picMk id="20" creationId="{0231EF27-E899-1935-2ABE-FA4AEDD313EB}"/>
          </ac:picMkLst>
        </pc:picChg>
        <pc:picChg chg="add mod modCrop">
          <ac:chgData name="DANIEL ESTRADA ACEVEDO" userId="762d22d7-bf27-46d2-aa84-e8738c799aa5" providerId="ADAL" clId="{B92DEFAA-EC38-4F44-9963-36D04D689DB2}" dt="2023-05-20T13:38:16.459" v="6696" actId="1035"/>
          <ac:picMkLst>
            <pc:docMk/>
            <pc:sldMk cId="1453052781" sldId="326"/>
            <ac:picMk id="22" creationId="{3BD2A797-8368-3206-565A-9F9014522E43}"/>
          </ac:picMkLst>
        </pc:picChg>
        <pc:picChg chg="del">
          <ac:chgData name="DANIEL ESTRADA ACEVEDO" userId="762d22d7-bf27-46d2-aa84-e8738c799aa5" providerId="ADAL" clId="{B92DEFAA-EC38-4F44-9963-36D04D689DB2}" dt="2023-05-20T13:18:35.043" v="5998" actId="478"/>
          <ac:picMkLst>
            <pc:docMk/>
            <pc:sldMk cId="1453052781" sldId="326"/>
            <ac:picMk id="10242" creationId="{EFE9FA09-052F-C784-22C5-704FC364D541}"/>
          </ac:picMkLst>
        </pc:picChg>
      </pc:sldChg>
      <pc:sldChg chg="addSp delSp modSp add mod">
        <pc:chgData name="DANIEL ESTRADA ACEVEDO" userId="762d22d7-bf27-46d2-aa84-e8738c799aa5" providerId="ADAL" clId="{B92DEFAA-EC38-4F44-9963-36D04D689DB2}" dt="2023-05-20T14:21:21.307" v="7449" actId="14100"/>
        <pc:sldMkLst>
          <pc:docMk/>
          <pc:sldMk cId="658367903" sldId="327"/>
        </pc:sldMkLst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658367903" sldId="327"/>
            <ac:spMk id="7" creationId="{36D51206-11E4-0223-455F-944FD94D431F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658367903" sldId="327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21:21.307" v="7449" actId="14100"/>
          <ac:spMkLst>
            <pc:docMk/>
            <pc:sldMk cId="658367903" sldId="327"/>
            <ac:spMk id="9" creationId="{AA0C7D5F-318F-8D00-4065-6838004147EB}"/>
          </ac:spMkLst>
        </pc:spChg>
        <pc:spChg chg="mod">
          <ac:chgData name="DANIEL ESTRADA ACEVEDO" userId="762d22d7-bf27-46d2-aa84-e8738c799aa5" providerId="ADAL" clId="{B92DEFAA-EC38-4F44-9963-36D04D689DB2}" dt="2023-05-20T14:00:04.861" v="7296" actId="208"/>
          <ac:spMkLst>
            <pc:docMk/>
            <pc:sldMk cId="658367903" sldId="327"/>
            <ac:spMk id="12" creationId="{1511D93D-73D5-374E-CD81-0FE03FA62DD4}"/>
          </ac:spMkLst>
        </pc:spChg>
        <pc:spChg chg="add mod">
          <ac:chgData name="DANIEL ESTRADA ACEVEDO" userId="762d22d7-bf27-46d2-aa84-e8738c799aa5" providerId="ADAL" clId="{B92DEFAA-EC38-4F44-9963-36D04D689DB2}" dt="2023-05-20T13:59:12.454" v="7290" actId="6549"/>
          <ac:spMkLst>
            <pc:docMk/>
            <pc:sldMk cId="658367903" sldId="327"/>
            <ac:spMk id="18" creationId="{265E3063-F89B-EC13-F121-4FF3B230CDD3}"/>
          </ac:spMkLst>
        </pc:spChg>
        <pc:spChg chg="add mod">
          <ac:chgData name="DANIEL ESTRADA ACEVEDO" userId="762d22d7-bf27-46d2-aa84-e8738c799aa5" providerId="ADAL" clId="{B92DEFAA-EC38-4F44-9963-36D04D689DB2}" dt="2023-05-20T13:58:55.107" v="7276" actId="1076"/>
          <ac:spMkLst>
            <pc:docMk/>
            <pc:sldMk cId="658367903" sldId="327"/>
            <ac:spMk id="24" creationId="{4A452587-5589-D9D8-EE1F-579BF6D349F5}"/>
          </ac:spMkLst>
        </pc:spChg>
        <pc:spChg chg="mod">
          <ac:chgData name="DANIEL ESTRADA ACEVEDO" userId="762d22d7-bf27-46d2-aa84-e8738c799aa5" providerId="ADAL" clId="{B92DEFAA-EC38-4F44-9963-36D04D689DB2}" dt="2023-05-20T13:41:37.454" v="6775" actId="313"/>
          <ac:spMkLst>
            <pc:docMk/>
            <pc:sldMk cId="658367903" sldId="327"/>
            <ac:spMk id="25" creationId="{4C7E7E7E-C392-45E8-3CEB-B153C1915BAD}"/>
          </ac:spMkLst>
        </pc:spChg>
        <pc:grpChg chg="mod">
          <ac:chgData name="DANIEL ESTRADA ACEVEDO" userId="762d22d7-bf27-46d2-aa84-e8738c799aa5" providerId="ADAL" clId="{B92DEFAA-EC38-4F44-9963-36D04D689DB2}" dt="2023-05-20T14:19:32.618" v="7421"/>
          <ac:grpSpMkLst>
            <pc:docMk/>
            <pc:sldMk cId="658367903" sldId="327"/>
            <ac:grpSpMk id="6" creationId="{DE966E3B-0525-B75C-F8AF-8FE1882D16EF}"/>
          </ac:grpSpMkLst>
        </pc:grpChg>
        <pc:grpChg chg="add mod">
          <ac:chgData name="DANIEL ESTRADA ACEVEDO" userId="762d22d7-bf27-46d2-aa84-e8738c799aa5" providerId="ADAL" clId="{B92DEFAA-EC38-4F44-9963-36D04D689DB2}" dt="2023-05-20T13:58:52.107" v="7274" actId="1076"/>
          <ac:grpSpMkLst>
            <pc:docMk/>
            <pc:sldMk cId="658367903" sldId="327"/>
            <ac:grpSpMk id="21" creationId="{4E51F176-F900-4853-DAF5-613FF8A4EEA7}"/>
          </ac:grpSpMkLst>
        </pc:grpChg>
        <pc:grpChg chg="del">
          <ac:chgData name="DANIEL ESTRADA ACEVEDO" userId="762d22d7-bf27-46d2-aa84-e8738c799aa5" providerId="ADAL" clId="{B92DEFAA-EC38-4F44-9963-36D04D689DB2}" dt="2023-05-20T13:41:17.619" v="6698" actId="478"/>
          <ac:grpSpMkLst>
            <pc:docMk/>
            <pc:sldMk cId="658367903" sldId="327"/>
            <ac:grpSpMk id="29" creationId="{FB8817F6-4811-402B-439A-014BEF1747D8}"/>
          </ac:grpSpMkLst>
        </pc:grpChg>
        <pc:grpChg chg="del">
          <ac:chgData name="DANIEL ESTRADA ACEVEDO" userId="762d22d7-bf27-46d2-aa84-e8738c799aa5" providerId="ADAL" clId="{B92DEFAA-EC38-4F44-9963-36D04D689DB2}" dt="2023-05-20T13:41:17.619" v="6698" actId="478"/>
          <ac:grpSpMkLst>
            <pc:docMk/>
            <pc:sldMk cId="658367903" sldId="327"/>
            <ac:grpSpMk id="30" creationId="{855DDFE8-3D26-9731-7DE5-63EB3099ABEB}"/>
          </ac:grpSpMkLst>
        </pc:grpChg>
        <pc:grpChg chg="del">
          <ac:chgData name="DANIEL ESTRADA ACEVEDO" userId="762d22d7-bf27-46d2-aa84-e8738c799aa5" providerId="ADAL" clId="{B92DEFAA-EC38-4F44-9963-36D04D689DB2}" dt="2023-05-20T13:41:17.619" v="6698" actId="478"/>
          <ac:grpSpMkLst>
            <pc:docMk/>
            <pc:sldMk cId="658367903" sldId="327"/>
            <ac:grpSpMk id="31" creationId="{13E3DBA5-6F59-98C1-CA1A-0D71C49C565E}"/>
          </ac:grpSpMkLst>
        </pc:grpChg>
        <pc:grpChg chg="add mod">
          <ac:chgData name="DANIEL ESTRADA ACEVEDO" userId="762d22d7-bf27-46d2-aa84-e8738c799aa5" providerId="ADAL" clId="{B92DEFAA-EC38-4F44-9963-36D04D689DB2}" dt="2023-05-20T13:58:59.934" v="7288" actId="1037"/>
          <ac:grpSpMkLst>
            <pc:docMk/>
            <pc:sldMk cId="658367903" sldId="327"/>
            <ac:grpSpMk id="1027" creationId="{5E62BD89-506B-1C9A-CBE4-7AEC0507EF22}"/>
          </ac:grpSpMkLst>
        </pc:grpChg>
        <pc:grpChg chg="add mod">
          <ac:chgData name="DANIEL ESTRADA ACEVEDO" userId="762d22d7-bf27-46d2-aa84-e8738c799aa5" providerId="ADAL" clId="{B92DEFAA-EC38-4F44-9963-36D04D689DB2}" dt="2023-05-20T13:58:52.107" v="7274" actId="1076"/>
          <ac:grpSpMkLst>
            <pc:docMk/>
            <pc:sldMk cId="658367903" sldId="327"/>
            <ac:grpSpMk id="1029" creationId="{AE8E271C-5925-A9DA-93A5-BCF2B2A5A588}"/>
          </ac:grpSpMkLst>
        </pc:grpChg>
        <pc:picChg chg="add mod">
          <ac:chgData name="DANIEL ESTRADA ACEVEDO" userId="762d22d7-bf27-46d2-aa84-e8738c799aa5" providerId="ADAL" clId="{B92DEFAA-EC38-4F44-9963-36D04D689DB2}" dt="2023-05-20T13:58:52.107" v="7274" actId="1076"/>
          <ac:picMkLst>
            <pc:docMk/>
            <pc:sldMk cId="658367903" sldId="327"/>
            <ac:picMk id="13" creationId="{6FAF994B-66EC-FBA1-0EF0-948DBD5F05A3}"/>
          </ac:picMkLst>
        </pc:picChg>
        <pc:picChg chg="add mod modCrop">
          <ac:chgData name="DANIEL ESTRADA ACEVEDO" userId="762d22d7-bf27-46d2-aa84-e8738c799aa5" providerId="ADAL" clId="{B92DEFAA-EC38-4F44-9963-36D04D689DB2}" dt="2023-05-20T13:58:52.107" v="7274" actId="1076"/>
          <ac:picMkLst>
            <pc:docMk/>
            <pc:sldMk cId="658367903" sldId="327"/>
            <ac:picMk id="14" creationId="{7CA62C8C-3982-18A6-F82F-C9D71B619175}"/>
          </ac:picMkLst>
        </pc:picChg>
        <pc:picChg chg="add mod">
          <ac:chgData name="DANIEL ESTRADA ACEVEDO" userId="762d22d7-bf27-46d2-aa84-e8738c799aa5" providerId="ADAL" clId="{B92DEFAA-EC38-4F44-9963-36D04D689DB2}" dt="2023-05-20T13:58:52.107" v="7274" actId="1076"/>
          <ac:picMkLst>
            <pc:docMk/>
            <pc:sldMk cId="658367903" sldId="327"/>
            <ac:picMk id="15" creationId="{2AA4E3A1-2BA1-CE1C-D887-E16817C4CF18}"/>
          </ac:picMkLst>
        </pc:picChg>
        <pc:picChg chg="add del mod">
          <ac:chgData name="DANIEL ESTRADA ACEVEDO" userId="762d22d7-bf27-46d2-aa84-e8738c799aa5" providerId="ADAL" clId="{B92DEFAA-EC38-4F44-9963-36D04D689DB2}" dt="2023-05-20T13:49:06.123" v="7184"/>
          <ac:picMkLst>
            <pc:docMk/>
            <pc:sldMk cId="658367903" sldId="327"/>
            <ac:picMk id="26" creationId="{03885184-A7EE-9816-C8F0-0058DDB2CDD2}"/>
          </ac:picMkLst>
        </pc:picChg>
        <pc:picChg chg="add mod">
          <ac:chgData name="DANIEL ESTRADA ACEVEDO" userId="762d22d7-bf27-46d2-aa84-e8738c799aa5" providerId="ADAL" clId="{B92DEFAA-EC38-4F44-9963-36D04D689DB2}" dt="2023-05-20T13:54:19.602" v="7243" actId="1076"/>
          <ac:picMkLst>
            <pc:docMk/>
            <pc:sldMk cId="658367903" sldId="327"/>
            <ac:picMk id="1025" creationId="{1609982F-63F2-2283-3A11-37D5B51F339E}"/>
          </ac:picMkLst>
        </pc:picChg>
        <pc:picChg chg="add mod">
          <ac:chgData name="DANIEL ESTRADA ACEVEDO" userId="762d22d7-bf27-46d2-aa84-e8738c799aa5" providerId="ADAL" clId="{B92DEFAA-EC38-4F44-9963-36D04D689DB2}" dt="2023-05-20T13:58:52.107" v="7274" actId="1076"/>
          <ac:picMkLst>
            <pc:docMk/>
            <pc:sldMk cId="658367903" sldId="327"/>
            <ac:picMk id="1026" creationId="{FA267736-08B5-D708-FA26-9FFD51D0BCCE}"/>
          </ac:picMkLst>
        </pc:picChg>
        <pc:picChg chg="add del mod">
          <ac:chgData name="DANIEL ESTRADA ACEVEDO" userId="762d22d7-bf27-46d2-aa84-e8738c799aa5" providerId="ADAL" clId="{B92DEFAA-EC38-4F44-9963-36D04D689DB2}" dt="2023-05-20T13:51:59.660" v="7222" actId="478"/>
          <ac:picMkLst>
            <pc:docMk/>
            <pc:sldMk cId="658367903" sldId="327"/>
            <ac:picMk id="1028" creationId="{E1C8FC0B-C201-5935-7A9E-1EF4BB4697F2}"/>
          </ac:picMkLst>
        </pc:picChg>
      </pc:sldChg>
      <pc:sldChg chg="add del">
        <pc:chgData name="DANIEL ESTRADA ACEVEDO" userId="762d22d7-bf27-46d2-aa84-e8738c799aa5" providerId="ADAL" clId="{B92DEFAA-EC38-4F44-9963-36D04D689DB2}" dt="2023-05-20T14:04:14.303" v="7335" actId="47"/>
        <pc:sldMkLst>
          <pc:docMk/>
          <pc:sldMk cId="939785903" sldId="328"/>
        </pc:sldMkLst>
      </pc:sldChg>
      <pc:sldChg chg="modSp add mod ord">
        <pc:chgData name="DANIEL ESTRADA ACEVEDO" userId="762d22d7-bf27-46d2-aa84-e8738c799aa5" providerId="ADAL" clId="{B92DEFAA-EC38-4F44-9963-36D04D689DB2}" dt="2023-05-20T14:21:32.522" v="7453" actId="20577"/>
        <pc:sldMkLst>
          <pc:docMk/>
          <pc:sldMk cId="3526021016" sldId="329"/>
        </pc:sldMkLst>
        <pc:spChg chg="mod">
          <ac:chgData name="DANIEL ESTRADA ACEVEDO" userId="762d22d7-bf27-46d2-aa84-e8738c799aa5" providerId="ADAL" clId="{B92DEFAA-EC38-4F44-9963-36D04D689DB2}" dt="2023-05-20T14:04:40.135" v="7366" actId="20577"/>
          <ac:spMkLst>
            <pc:docMk/>
            <pc:sldMk cId="3526021016" sldId="329"/>
            <ac:spMk id="3" creationId="{02EB68A2-DA67-D408-83F7-1C0DFA552304}"/>
          </ac:spMkLst>
        </pc:spChg>
        <pc:spChg chg="mod">
          <ac:chgData name="DANIEL ESTRADA ACEVEDO" userId="762d22d7-bf27-46d2-aa84-e8738c799aa5" providerId="ADAL" clId="{B92DEFAA-EC38-4F44-9963-36D04D689DB2}" dt="2023-05-20T14:15:10.866" v="7367"/>
          <ac:spMkLst>
            <pc:docMk/>
            <pc:sldMk cId="3526021016" sldId="329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21:32.522" v="7453" actId="20577"/>
          <ac:spMkLst>
            <pc:docMk/>
            <pc:sldMk cId="3526021016" sldId="329"/>
            <ac:spMk id="9" creationId="{AA0C7D5F-318F-8D00-4065-6838004147EB}"/>
          </ac:spMkLst>
        </pc:spChg>
      </pc:sldChg>
    </pc:docChg>
  </pc:docChgLst>
  <pc:docChgLst>
    <pc:chgData name="DANIEL ESTRADA ACEVEDO" userId="762d22d7-bf27-46d2-aa84-e8738c799aa5" providerId="ADAL" clId="{7CCFEAF7-4BEA-464A-BD6F-2069B2E84F76}"/>
    <pc:docChg chg="undo redo custSel addSld delSld modSld sldOrd">
      <pc:chgData name="DANIEL ESTRADA ACEVEDO" userId="762d22d7-bf27-46d2-aa84-e8738c799aa5" providerId="ADAL" clId="{7CCFEAF7-4BEA-464A-BD6F-2069B2E84F76}" dt="2023-03-02T05:17:38.785" v="6016" actId="20577"/>
      <pc:docMkLst>
        <pc:docMk/>
      </pc:docMkLst>
      <pc:sldChg chg="addSp delSp modSp mod">
        <pc:chgData name="DANIEL ESTRADA ACEVEDO" userId="762d22d7-bf27-46d2-aa84-e8738c799aa5" providerId="ADAL" clId="{7CCFEAF7-4BEA-464A-BD6F-2069B2E84F76}" dt="2023-02-24T20:55:57.516" v="1528" actId="208"/>
        <pc:sldMkLst>
          <pc:docMk/>
          <pc:sldMk cId="1322729816" sldId="263"/>
        </pc:sldMkLst>
        <pc:spChg chg="add mod">
          <ac:chgData name="DANIEL ESTRADA ACEVEDO" userId="762d22d7-bf27-46d2-aa84-e8738c799aa5" providerId="ADAL" clId="{7CCFEAF7-4BEA-464A-BD6F-2069B2E84F76}" dt="2023-02-24T20:55:28.881" v="1525" actId="207"/>
          <ac:spMkLst>
            <pc:docMk/>
            <pc:sldMk cId="1322729816" sldId="263"/>
            <ac:spMk id="3" creationId="{1FD473DE-7A1D-8D74-B88A-F8B594576A28}"/>
          </ac:spMkLst>
        </pc:spChg>
        <pc:spChg chg="mod ord">
          <ac:chgData name="DANIEL ESTRADA ACEVEDO" userId="762d22d7-bf27-46d2-aa84-e8738c799aa5" providerId="ADAL" clId="{7CCFEAF7-4BEA-464A-BD6F-2069B2E84F76}" dt="2023-02-24T20:55:57.516" v="1528" actId="208"/>
          <ac:spMkLst>
            <pc:docMk/>
            <pc:sldMk cId="1322729816" sldId="263"/>
            <ac:spMk id="4" creationId="{38AF8231-328F-4F94-B860-6C6C7ECE1DA5}"/>
          </ac:spMkLst>
        </pc:spChg>
        <pc:spChg chg="add mod ord">
          <ac:chgData name="DANIEL ESTRADA ACEVEDO" userId="762d22d7-bf27-46d2-aa84-e8738c799aa5" providerId="ADAL" clId="{7CCFEAF7-4BEA-464A-BD6F-2069B2E84F76}" dt="2023-02-24T20:55:39.448" v="1527" actId="208"/>
          <ac:spMkLst>
            <pc:docMk/>
            <pc:sldMk cId="1322729816" sldId="263"/>
            <ac:spMk id="6" creationId="{319F3DFF-30DA-3D0D-23D1-0E251E44F9A7}"/>
          </ac:spMkLst>
        </pc:spChg>
        <pc:spChg chg="del mod">
          <ac:chgData name="DANIEL ESTRADA ACEVEDO" userId="762d22d7-bf27-46d2-aa84-e8738c799aa5" providerId="ADAL" clId="{7CCFEAF7-4BEA-464A-BD6F-2069B2E84F76}" dt="2023-02-21T22:32:51.440" v="259" actId="478"/>
          <ac:spMkLst>
            <pc:docMk/>
            <pc:sldMk cId="1322729816" sldId="263"/>
            <ac:spMk id="8" creationId="{B2951D5D-F90C-4F12-BE30-B1C187ACED03}"/>
          </ac:spMkLst>
        </pc:spChg>
        <pc:spChg chg="del mod">
          <ac:chgData name="DANIEL ESTRADA ACEVEDO" userId="762d22d7-bf27-46d2-aa84-e8738c799aa5" providerId="ADAL" clId="{7CCFEAF7-4BEA-464A-BD6F-2069B2E84F76}" dt="2023-02-21T22:25:09.865" v="32" actId="478"/>
          <ac:spMkLst>
            <pc:docMk/>
            <pc:sldMk cId="1322729816" sldId="263"/>
            <ac:spMk id="50" creationId="{59286649-48C8-4AE1-B956-5D5208634E0F}"/>
          </ac:spMkLst>
        </pc:spChg>
        <pc:picChg chg="del">
          <ac:chgData name="DANIEL ESTRADA ACEVEDO" userId="762d22d7-bf27-46d2-aa84-e8738c799aa5" providerId="ADAL" clId="{7CCFEAF7-4BEA-464A-BD6F-2069B2E84F76}" dt="2023-02-21T22:25:50.384" v="48" actId="478"/>
          <ac:picMkLst>
            <pc:docMk/>
            <pc:sldMk cId="1322729816" sldId="263"/>
            <ac:picMk id="2" creationId="{7291EF72-7BDB-15FA-647B-843F4E57A581}"/>
          </ac:picMkLst>
        </pc:picChg>
        <pc:picChg chg="add mod">
          <ac:chgData name="DANIEL ESTRADA ACEVEDO" userId="762d22d7-bf27-46d2-aa84-e8738c799aa5" providerId="ADAL" clId="{7CCFEAF7-4BEA-464A-BD6F-2069B2E84F76}" dt="2023-02-21T22:37:15.010" v="312" actId="1076"/>
          <ac:picMkLst>
            <pc:docMk/>
            <pc:sldMk cId="1322729816" sldId="263"/>
            <ac:picMk id="5" creationId="{5636343A-A2D4-F9F6-AEEB-F989D0B8AE14}"/>
          </ac:picMkLst>
        </pc:picChg>
        <pc:picChg chg="add mod">
          <ac:chgData name="DANIEL ESTRADA ACEVEDO" userId="762d22d7-bf27-46d2-aa84-e8738c799aa5" providerId="ADAL" clId="{7CCFEAF7-4BEA-464A-BD6F-2069B2E84F76}" dt="2023-02-21T22:41:36.552" v="345" actId="1076"/>
          <ac:picMkLst>
            <pc:docMk/>
            <pc:sldMk cId="1322729816" sldId="263"/>
            <ac:picMk id="7" creationId="{7B1B6F97-EEF0-BD83-347F-D8046447A9D5}"/>
          </ac:picMkLst>
        </pc:picChg>
        <pc:picChg chg="del">
          <ac:chgData name="DANIEL ESTRADA ACEVEDO" userId="762d22d7-bf27-46d2-aa84-e8738c799aa5" providerId="ADAL" clId="{7CCFEAF7-4BEA-464A-BD6F-2069B2E84F76}" dt="2023-02-21T22:30:12.201" v="258" actId="478"/>
          <ac:picMkLst>
            <pc:docMk/>
            <pc:sldMk cId="1322729816" sldId="263"/>
            <ac:picMk id="11" creationId="{F419DD7A-A7CF-E765-0925-52BDECE79A8D}"/>
          </ac:picMkLst>
        </pc:picChg>
        <pc:picChg chg="del mod">
          <ac:chgData name="DANIEL ESTRADA ACEVEDO" userId="762d22d7-bf27-46d2-aa84-e8738c799aa5" providerId="ADAL" clId="{7CCFEAF7-4BEA-464A-BD6F-2069B2E84F76}" dt="2023-02-21T22:33:22.327" v="269" actId="478"/>
          <ac:picMkLst>
            <pc:docMk/>
            <pc:sldMk cId="1322729816" sldId="263"/>
            <ac:picMk id="25" creationId="{3A58588D-15CE-45AB-B296-6BBA008FBFE2}"/>
          </ac:picMkLst>
        </pc:picChg>
      </pc:sldChg>
      <pc:sldChg chg="addSp modSp new mod">
        <pc:chgData name="DANIEL ESTRADA ACEVEDO" userId="762d22d7-bf27-46d2-aa84-e8738c799aa5" providerId="ADAL" clId="{7CCFEAF7-4BEA-464A-BD6F-2069B2E84F76}" dt="2023-02-24T22:49:32.382" v="2280" actId="5793"/>
        <pc:sldMkLst>
          <pc:docMk/>
          <pc:sldMk cId="3977875092" sldId="291"/>
        </pc:sldMkLst>
        <pc:spChg chg="add mod">
          <ac:chgData name="DANIEL ESTRADA ACEVEDO" userId="762d22d7-bf27-46d2-aa84-e8738c799aa5" providerId="ADAL" clId="{7CCFEAF7-4BEA-464A-BD6F-2069B2E84F76}" dt="2023-02-24T20:56:03.639" v="1530" actId="208"/>
          <ac:spMkLst>
            <pc:docMk/>
            <pc:sldMk cId="3977875092" sldId="291"/>
            <ac:spMk id="2" creationId="{2BDC7022-6385-1C15-E93B-B7689704ECBE}"/>
          </ac:spMkLst>
        </pc:spChg>
        <pc:spChg chg="mod">
          <ac:chgData name="DANIEL ESTRADA ACEVEDO" userId="762d22d7-bf27-46d2-aa84-e8738c799aa5" providerId="ADAL" clId="{7CCFEAF7-4BEA-464A-BD6F-2069B2E84F76}" dt="2023-02-21T22:39:35.131" v="339"/>
          <ac:spMkLst>
            <pc:docMk/>
            <pc:sldMk cId="3977875092" sldId="291"/>
            <ac:spMk id="4" creationId="{1E7CD610-DC95-F1BB-8B91-77B33BD5592B}"/>
          </ac:spMkLst>
        </pc:spChg>
        <pc:spChg chg="mod">
          <ac:chgData name="DANIEL ESTRADA ACEVEDO" userId="762d22d7-bf27-46d2-aa84-e8738c799aa5" providerId="ADAL" clId="{7CCFEAF7-4BEA-464A-BD6F-2069B2E84F76}" dt="2023-02-21T23:03:18.156" v="1318" actId="20577"/>
          <ac:spMkLst>
            <pc:docMk/>
            <pc:sldMk cId="3977875092" sldId="291"/>
            <ac:spMk id="5" creationId="{24415D82-F27B-444C-9FF8-AAA3D9D23E6D}"/>
          </ac:spMkLst>
        </pc:spChg>
        <pc:spChg chg="mod">
          <ac:chgData name="DANIEL ESTRADA ACEVEDO" userId="762d22d7-bf27-46d2-aa84-e8738c799aa5" providerId="ADAL" clId="{7CCFEAF7-4BEA-464A-BD6F-2069B2E84F76}" dt="2023-02-21T23:03:26.694" v="1319" actId="20577"/>
          <ac:spMkLst>
            <pc:docMk/>
            <pc:sldMk cId="3977875092" sldId="291"/>
            <ac:spMk id="6" creationId="{A3FCB4DE-5A65-D374-CCC9-F1A122C779BF}"/>
          </ac:spMkLst>
        </pc:spChg>
        <pc:spChg chg="add mod">
          <ac:chgData name="DANIEL ESTRADA ACEVEDO" userId="762d22d7-bf27-46d2-aa84-e8738c799aa5" providerId="ADAL" clId="{7CCFEAF7-4BEA-464A-BD6F-2069B2E84F76}" dt="2023-02-21T22:42:44.158" v="347"/>
          <ac:spMkLst>
            <pc:docMk/>
            <pc:sldMk cId="3977875092" sldId="291"/>
            <ac:spMk id="7" creationId="{97131E95-5A11-7CE0-1DF8-9012A92ACDAA}"/>
          </ac:spMkLst>
        </pc:spChg>
        <pc:spChg chg="add mod">
          <ac:chgData name="DANIEL ESTRADA ACEVEDO" userId="762d22d7-bf27-46d2-aa84-e8738c799aa5" providerId="ADAL" clId="{7CCFEAF7-4BEA-464A-BD6F-2069B2E84F76}" dt="2023-02-24T22:49:32.382" v="2280" actId="5793"/>
          <ac:spMkLst>
            <pc:docMk/>
            <pc:sldMk cId="3977875092" sldId="291"/>
            <ac:spMk id="8" creationId="{2091E5E8-5AE3-DF80-16B2-1A1E11F4E0EA}"/>
          </ac:spMkLst>
        </pc:spChg>
        <pc:spChg chg="add mod">
          <ac:chgData name="DANIEL ESTRADA ACEVEDO" userId="762d22d7-bf27-46d2-aa84-e8738c799aa5" providerId="ADAL" clId="{7CCFEAF7-4BEA-464A-BD6F-2069B2E84F76}" dt="2023-02-21T23:02:39.564" v="1310" actId="12"/>
          <ac:spMkLst>
            <pc:docMk/>
            <pc:sldMk cId="3977875092" sldId="291"/>
            <ac:spMk id="9" creationId="{33E9626C-722E-A961-4AAA-B0F10D0375D8}"/>
          </ac:spMkLst>
        </pc:spChg>
        <pc:spChg chg="add mod">
          <ac:chgData name="DANIEL ESTRADA ACEVEDO" userId="762d22d7-bf27-46d2-aa84-e8738c799aa5" providerId="ADAL" clId="{7CCFEAF7-4BEA-464A-BD6F-2069B2E84F76}" dt="2023-02-21T22:58:55.795" v="1243" actId="571"/>
          <ac:spMkLst>
            <pc:docMk/>
            <pc:sldMk cId="3977875092" sldId="291"/>
            <ac:spMk id="10" creationId="{D3AF0150-8409-172D-E812-A13BF4656346}"/>
          </ac:spMkLst>
        </pc:spChg>
        <pc:spChg chg="add mod">
          <ac:chgData name="DANIEL ESTRADA ACEVEDO" userId="762d22d7-bf27-46d2-aa84-e8738c799aa5" providerId="ADAL" clId="{7CCFEAF7-4BEA-464A-BD6F-2069B2E84F76}" dt="2023-02-21T22:58:55.795" v="1243" actId="571"/>
          <ac:spMkLst>
            <pc:docMk/>
            <pc:sldMk cId="3977875092" sldId="291"/>
            <ac:spMk id="11" creationId="{DA47976F-7107-A6AA-EDAF-F6FB6B79A561}"/>
          </ac:spMkLst>
        </pc:spChg>
        <pc:grpChg chg="add mod">
          <ac:chgData name="DANIEL ESTRADA ACEVEDO" userId="762d22d7-bf27-46d2-aa84-e8738c799aa5" providerId="ADAL" clId="{7CCFEAF7-4BEA-464A-BD6F-2069B2E84F76}" dt="2023-02-21T22:39:35.131" v="339"/>
          <ac:grpSpMkLst>
            <pc:docMk/>
            <pc:sldMk cId="3977875092" sldId="291"/>
            <ac:grpSpMk id="3" creationId="{351D7FBE-DFF4-F9F0-C759-385846D8156B}"/>
          </ac:grpSpMkLst>
        </pc:grpChg>
        <pc:picChg chg="add mod">
          <ac:chgData name="DANIEL ESTRADA ACEVEDO" userId="762d22d7-bf27-46d2-aa84-e8738c799aa5" providerId="ADAL" clId="{7CCFEAF7-4BEA-464A-BD6F-2069B2E84F76}" dt="2023-02-24T21:29:22.269" v="1618" actId="1076"/>
          <ac:picMkLst>
            <pc:docMk/>
            <pc:sldMk cId="3977875092" sldId="291"/>
            <ac:picMk id="10" creationId="{28BF5651-B1F5-C591-0B4A-3962E0661264}"/>
          </ac:picMkLst>
        </pc:picChg>
      </pc:sldChg>
      <pc:sldChg chg="modSp add del mod">
        <pc:chgData name="DANIEL ESTRADA ACEVEDO" userId="762d22d7-bf27-46d2-aa84-e8738c799aa5" providerId="ADAL" clId="{7CCFEAF7-4BEA-464A-BD6F-2069B2E84F76}" dt="2023-02-24T21:29:37.809" v="1619" actId="47"/>
        <pc:sldMkLst>
          <pc:docMk/>
          <pc:sldMk cId="2698154817" sldId="292"/>
        </pc:sldMkLst>
        <pc:spChg chg="mod">
          <ac:chgData name="DANIEL ESTRADA ACEVEDO" userId="762d22d7-bf27-46d2-aa84-e8738c799aa5" providerId="ADAL" clId="{7CCFEAF7-4BEA-464A-BD6F-2069B2E84F76}" dt="2023-02-24T20:56:09.839" v="1532" actId="208"/>
          <ac:spMkLst>
            <pc:docMk/>
            <pc:sldMk cId="2698154817" sldId="292"/>
            <ac:spMk id="2" creationId="{2BDC7022-6385-1C15-E93B-B7689704ECBE}"/>
          </ac:spMkLst>
        </pc:spChg>
      </pc:sldChg>
      <pc:sldChg chg="addSp delSp modSp new mod setBg">
        <pc:chgData name="DANIEL ESTRADA ACEVEDO" userId="762d22d7-bf27-46d2-aa84-e8738c799aa5" providerId="ADAL" clId="{7CCFEAF7-4BEA-464A-BD6F-2069B2E84F76}" dt="2023-02-24T21:31:00.469" v="1652" actId="207"/>
        <pc:sldMkLst>
          <pc:docMk/>
          <pc:sldMk cId="3277593393" sldId="293"/>
        </pc:sldMkLst>
        <pc:spChg chg="add del mod">
          <ac:chgData name="DANIEL ESTRADA ACEVEDO" userId="762d22d7-bf27-46d2-aa84-e8738c799aa5" providerId="ADAL" clId="{7CCFEAF7-4BEA-464A-BD6F-2069B2E84F76}" dt="2023-02-24T20:55:04.380" v="1524" actId="478"/>
          <ac:spMkLst>
            <pc:docMk/>
            <pc:sldMk cId="3277593393" sldId="293"/>
            <ac:spMk id="3" creationId="{D3416984-7810-5458-ADC0-77E0F3B4BFBB}"/>
          </ac:spMkLst>
        </pc:spChg>
        <pc:spChg chg="add del mod">
          <ac:chgData name="DANIEL ESTRADA ACEVEDO" userId="762d22d7-bf27-46d2-aa84-e8738c799aa5" providerId="ADAL" clId="{7CCFEAF7-4BEA-464A-BD6F-2069B2E84F76}" dt="2023-02-24T20:56:12.614" v="1534" actId="208"/>
          <ac:spMkLst>
            <pc:docMk/>
            <pc:sldMk cId="3277593393" sldId="293"/>
            <ac:spMk id="5" creationId="{F64BDFBF-B15A-7453-8F4A-B5BD7DC15D90}"/>
          </ac:spMkLst>
        </pc:spChg>
        <pc:spChg chg="mod">
          <ac:chgData name="DANIEL ESTRADA ACEVEDO" userId="762d22d7-bf27-46d2-aa84-e8738c799aa5" providerId="ADAL" clId="{7CCFEAF7-4BEA-464A-BD6F-2069B2E84F76}" dt="2023-02-24T20:54:46.929" v="1520"/>
          <ac:spMkLst>
            <pc:docMk/>
            <pc:sldMk cId="3277593393" sldId="293"/>
            <ac:spMk id="7" creationId="{36D51206-11E4-0223-455F-944FD94D431F}"/>
          </ac:spMkLst>
        </pc:spChg>
        <pc:spChg chg="mod">
          <ac:chgData name="DANIEL ESTRADA ACEVEDO" userId="762d22d7-bf27-46d2-aa84-e8738c799aa5" providerId="ADAL" clId="{7CCFEAF7-4BEA-464A-BD6F-2069B2E84F76}" dt="2023-02-24T20:54:46.929" v="1520"/>
          <ac:spMkLst>
            <pc:docMk/>
            <pc:sldMk cId="3277593393" sldId="293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7CCFEAF7-4BEA-464A-BD6F-2069B2E84F76}" dt="2023-02-24T20:54:46.929" v="1520"/>
          <ac:spMkLst>
            <pc:docMk/>
            <pc:sldMk cId="3277593393" sldId="293"/>
            <ac:spMk id="9" creationId="{AA0C7D5F-318F-8D00-4065-6838004147EB}"/>
          </ac:spMkLst>
        </pc:spChg>
        <pc:spChg chg="add del mod">
          <ac:chgData name="DANIEL ESTRADA ACEVEDO" userId="762d22d7-bf27-46d2-aa84-e8738c799aa5" providerId="ADAL" clId="{7CCFEAF7-4BEA-464A-BD6F-2069B2E84F76}" dt="2023-02-24T20:55:00.062" v="1523" actId="478"/>
          <ac:spMkLst>
            <pc:docMk/>
            <pc:sldMk cId="3277593393" sldId="293"/>
            <ac:spMk id="10" creationId="{4EFD7ACD-29A6-27E5-5D5D-30A29A8A2C4C}"/>
          </ac:spMkLst>
        </pc:spChg>
        <pc:spChg chg="add mod">
          <ac:chgData name="DANIEL ESTRADA ACEVEDO" userId="762d22d7-bf27-46d2-aa84-e8738c799aa5" providerId="ADAL" clId="{7CCFEAF7-4BEA-464A-BD6F-2069B2E84F76}" dt="2023-02-24T21:31:00.469" v="1652" actId="207"/>
          <ac:spMkLst>
            <pc:docMk/>
            <pc:sldMk cId="3277593393" sldId="293"/>
            <ac:spMk id="14" creationId="{A4391C20-0B91-B3C8-57C4-05AEC72ABCEF}"/>
          </ac:spMkLst>
        </pc:spChg>
        <pc:spChg chg="add mod">
          <ac:chgData name="DANIEL ESTRADA ACEVEDO" userId="762d22d7-bf27-46d2-aa84-e8738c799aa5" providerId="ADAL" clId="{7CCFEAF7-4BEA-464A-BD6F-2069B2E84F76}" dt="2023-02-24T21:30:11.749" v="1645" actId="1076"/>
          <ac:spMkLst>
            <pc:docMk/>
            <pc:sldMk cId="3277593393" sldId="293"/>
            <ac:spMk id="16" creationId="{930A227C-DD3D-EEA6-25A1-D74FCA93B521}"/>
          </ac:spMkLst>
        </pc:spChg>
        <pc:grpChg chg="add del mod">
          <ac:chgData name="DANIEL ESTRADA ACEVEDO" userId="762d22d7-bf27-46d2-aa84-e8738c799aa5" providerId="ADAL" clId="{7CCFEAF7-4BEA-464A-BD6F-2069B2E84F76}" dt="2023-02-24T20:54:51.238" v="1522" actId="478"/>
          <ac:grpSpMkLst>
            <pc:docMk/>
            <pc:sldMk cId="3277593393" sldId="293"/>
            <ac:grpSpMk id="6" creationId="{DE966E3B-0525-B75C-F8AF-8FE1882D16EF}"/>
          </ac:grpSpMkLst>
        </pc:grpChg>
        <pc:picChg chg="add del mod">
          <ac:chgData name="DANIEL ESTRADA ACEVEDO" userId="762d22d7-bf27-46d2-aa84-e8738c799aa5" providerId="ADAL" clId="{7CCFEAF7-4BEA-464A-BD6F-2069B2E84F76}" dt="2023-02-24T20:54:13.359" v="1504" actId="478"/>
          <ac:picMkLst>
            <pc:docMk/>
            <pc:sldMk cId="3277593393" sldId="293"/>
            <ac:picMk id="4" creationId="{AA1C3640-65FE-14F2-885A-41524BC53041}"/>
          </ac:picMkLst>
        </pc:picChg>
        <pc:picChg chg="add del mod ord">
          <ac:chgData name="DANIEL ESTRADA ACEVEDO" userId="762d22d7-bf27-46d2-aa84-e8738c799aa5" providerId="ADAL" clId="{7CCFEAF7-4BEA-464A-BD6F-2069B2E84F76}" dt="2023-02-24T21:25:25.034" v="1586" actId="478"/>
          <ac:picMkLst>
            <pc:docMk/>
            <pc:sldMk cId="3277593393" sldId="293"/>
            <ac:picMk id="12" creationId="{E348A4BE-DD4F-89BC-5EDD-13DBBFFFD48D}"/>
          </ac:picMkLst>
        </pc:picChg>
        <pc:picChg chg="add mod">
          <ac:chgData name="DANIEL ESTRADA ACEVEDO" userId="762d22d7-bf27-46d2-aa84-e8738c799aa5" providerId="ADAL" clId="{7CCFEAF7-4BEA-464A-BD6F-2069B2E84F76}" dt="2023-02-24T21:26:15.854" v="1593" actId="1076"/>
          <ac:picMkLst>
            <pc:docMk/>
            <pc:sldMk cId="3277593393" sldId="293"/>
            <ac:picMk id="15" creationId="{3F3995FC-AD8C-5446-3D14-8FA0BD8CD3E3}"/>
          </ac:picMkLst>
        </pc:picChg>
        <pc:picChg chg="add mod">
          <ac:chgData name="DANIEL ESTRADA ACEVEDO" userId="762d22d7-bf27-46d2-aa84-e8738c799aa5" providerId="ADAL" clId="{7CCFEAF7-4BEA-464A-BD6F-2069B2E84F76}" dt="2023-02-24T21:29:47.525" v="1620"/>
          <ac:picMkLst>
            <pc:docMk/>
            <pc:sldMk cId="3277593393" sldId="293"/>
            <ac:picMk id="17" creationId="{37787B48-425A-C1D2-4F8C-137F844413E6}"/>
          </ac:picMkLst>
        </pc:picChg>
        <pc:picChg chg="add del mod">
          <ac:chgData name="DANIEL ESTRADA ACEVEDO" userId="762d22d7-bf27-46d2-aa84-e8738c799aa5" providerId="ADAL" clId="{7CCFEAF7-4BEA-464A-BD6F-2069B2E84F76}" dt="2023-02-24T20:50:21.073" v="1336" actId="478"/>
          <ac:picMkLst>
            <pc:docMk/>
            <pc:sldMk cId="3277593393" sldId="293"/>
            <ac:picMk id="1026" creationId="{EAC46F44-3D00-7674-76DB-BC9EF627CCF1}"/>
          </ac:picMkLst>
        </pc:picChg>
        <pc:picChg chg="add del mod">
          <ac:chgData name="DANIEL ESTRADA ACEVEDO" userId="762d22d7-bf27-46d2-aa84-e8738c799aa5" providerId="ADAL" clId="{7CCFEAF7-4BEA-464A-BD6F-2069B2E84F76}" dt="2023-02-21T23:44:02.786" v="1326" actId="478"/>
          <ac:picMkLst>
            <pc:docMk/>
            <pc:sldMk cId="3277593393" sldId="293"/>
            <ac:picMk id="1028" creationId="{4875776D-C439-1214-7859-79B7871DEC78}"/>
          </ac:picMkLst>
        </pc:picChg>
      </pc:sldChg>
      <pc:sldChg chg="addSp delSp modSp add mod delAnim modAnim">
        <pc:chgData name="DANIEL ESTRADA ACEVEDO" userId="762d22d7-bf27-46d2-aa84-e8738c799aa5" providerId="ADAL" clId="{7CCFEAF7-4BEA-464A-BD6F-2069B2E84F76}" dt="2023-03-01T22:42:30.273" v="4701" actId="1036"/>
        <pc:sldMkLst>
          <pc:docMk/>
          <pc:sldMk cId="1526685688" sldId="294"/>
        </pc:sldMkLst>
        <pc:spChg chg="add mod ord">
          <ac:chgData name="DANIEL ESTRADA ACEVEDO" userId="762d22d7-bf27-46d2-aa84-e8738c799aa5" providerId="ADAL" clId="{7CCFEAF7-4BEA-464A-BD6F-2069B2E84F76}" dt="2023-02-24T21:32:16.449" v="1654" actId="167"/>
          <ac:spMkLst>
            <pc:docMk/>
            <pc:sldMk cId="1526685688" sldId="294"/>
            <ac:spMk id="2" creationId="{035B86EA-E0FD-A626-4912-3881451844FF}"/>
          </ac:spMkLst>
        </pc:spChg>
        <pc:spChg chg="add mod">
          <ac:chgData name="DANIEL ESTRADA ACEVEDO" userId="762d22d7-bf27-46d2-aa84-e8738c799aa5" providerId="ADAL" clId="{7CCFEAF7-4BEA-464A-BD6F-2069B2E84F76}" dt="2023-02-27T23:20:33.300" v="2320" actId="208"/>
          <ac:spMkLst>
            <pc:docMk/>
            <pc:sldMk cId="1526685688" sldId="294"/>
            <ac:spMk id="3" creationId="{CF90848D-2276-668C-EF94-7EE8E90919D6}"/>
          </ac:spMkLst>
        </pc:spChg>
        <pc:spChg chg="add mod">
          <ac:chgData name="DANIEL ESTRADA ACEVEDO" userId="762d22d7-bf27-46d2-aa84-e8738c799aa5" providerId="ADAL" clId="{7CCFEAF7-4BEA-464A-BD6F-2069B2E84F76}" dt="2023-02-27T23:20:40.920" v="2322" actId="208"/>
          <ac:spMkLst>
            <pc:docMk/>
            <pc:sldMk cId="1526685688" sldId="294"/>
            <ac:spMk id="4" creationId="{0A5172D6-AE6F-9124-C2C1-703501AB8897}"/>
          </ac:spMkLst>
        </pc:spChg>
        <pc:spChg chg="add mod">
          <ac:chgData name="DANIEL ESTRADA ACEVEDO" userId="762d22d7-bf27-46d2-aa84-e8738c799aa5" providerId="ADAL" clId="{7CCFEAF7-4BEA-464A-BD6F-2069B2E84F76}" dt="2023-02-24T21:51:02.846" v="1946" actId="404"/>
          <ac:spMkLst>
            <pc:docMk/>
            <pc:sldMk cId="1526685688" sldId="294"/>
            <ac:spMk id="10" creationId="{3885F764-2AF9-29B6-B8AE-881DC1D15617}"/>
          </ac:spMkLst>
        </pc:spChg>
        <pc:spChg chg="add mod">
          <ac:chgData name="DANIEL ESTRADA ACEVEDO" userId="762d22d7-bf27-46d2-aa84-e8738c799aa5" providerId="ADAL" clId="{7CCFEAF7-4BEA-464A-BD6F-2069B2E84F76}" dt="2023-02-24T21:51:25.566" v="1954" actId="404"/>
          <ac:spMkLst>
            <pc:docMk/>
            <pc:sldMk cId="1526685688" sldId="294"/>
            <ac:spMk id="11" creationId="{71E37052-4E14-7EA4-F078-7667D077B65F}"/>
          </ac:spMkLst>
        </pc:spChg>
        <pc:spChg chg="add mod">
          <ac:chgData name="DANIEL ESTRADA ACEVEDO" userId="762d22d7-bf27-46d2-aa84-e8738c799aa5" providerId="ADAL" clId="{7CCFEAF7-4BEA-464A-BD6F-2069B2E84F76}" dt="2023-02-24T21:58:44.825" v="1962" actId="20577"/>
          <ac:spMkLst>
            <pc:docMk/>
            <pc:sldMk cId="1526685688" sldId="294"/>
            <ac:spMk id="12" creationId="{1511D93D-73D5-374E-CD81-0FE03FA62DD4}"/>
          </ac:spMkLst>
        </pc:spChg>
        <pc:spChg chg="del">
          <ac:chgData name="DANIEL ESTRADA ACEVEDO" userId="762d22d7-bf27-46d2-aa84-e8738c799aa5" providerId="ADAL" clId="{7CCFEAF7-4BEA-464A-BD6F-2069B2E84F76}" dt="2023-02-24T21:30:33.295" v="1648" actId="478"/>
          <ac:spMkLst>
            <pc:docMk/>
            <pc:sldMk cId="1526685688" sldId="294"/>
            <ac:spMk id="14" creationId="{A4391C20-0B91-B3C8-57C4-05AEC72ABCEF}"/>
          </ac:spMkLst>
        </pc:spChg>
        <pc:spChg chg="add mod">
          <ac:chgData name="DANIEL ESTRADA ACEVEDO" userId="762d22d7-bf27-46d2-aa84-e8738c799aa5" providerId="ADAL" clId="{7CCFEAF7-4BEA-464A-BD6F-2069B2E84F76}" dt="2023-03-01T22:41:35.962" v="4670" actId="207"/>
          <ac:spMkLst>
            <pc:docMk/>
            <pc:sldMk cId="1526685688" sldId="294"/>
            <ac:spMk id="18" creationId="{1A7AAF08-E8E2-E3B8-C936-B7223E8A503A}"/>
          </ac:spMkLst>
        </pc:spChg>
        <pc:spChg chg="add del mod">
          <ac:chgData name="DANIEL ESTRADA ACEVEDO" userId="762d22d7-bf27-46d2-aa84-e8738c799aa5" providerId="ADAL" clId="{7CCFEAF7-4BEA-464A-BD6F-2069B2E84F76}" dt="2023-02-24T22:52:52.062" v="2285" actId="478"/>
          <ac:spMkLst>
            <pc:docMk/>
            <pc:sldMk cId="1526685688" sldId="294"/>
            <ac:spMk id="20" creationId="{E920F591-FAF0-FEBC-304B-4C34F84B11F1}"/>
          </ac:spMkLst>
        </pc:spChg>
        <pc:spChg chg="add del mod">
          <ac:chgData name="DANIEL ESTRADA ACEVEDO" userId="762d22d7-bf27-46d2-aa84-e8738c799aa5" providerId="ADAL" clId="{7CCFEAF7-4BEA-464A-BD6F-2069B2E84F76}" dt="2023-02-24T22:52:47.887" v="2281" actId="478"/>
          <ac:spMkLst>
            <pc:docMk/>
            <pc:sldMk cId="1526685688" sldId="294"/>
            <ac:spMk id="24" creationId="{7F6A5FDC-439D-5D07-607F-7CE3834F80EC}"/>
          </ac:spMkLst>
        </pc:spChg>
        <pc:spChg chg="add mod ord topLvl">
          <ac:chgData name="DANIEL ESTRADA ACEVEDO" userId="762d22d7-bf27-46d2-aa84-e8738c799aa5" providerId="ADAL" clId="{7CCFEAF7-4BEA-464A-BD6F-2069B2E84F76}" dt="2023-03-01T22:42:30.273" v="4701" actId="1036"/>
          <ac:spMkLst>
            <pc:docMk/>
            <pc:sldMk cId="1526685688" sldId="294"/>
            <ac:spMk id="25" creationId="{EFEEC719-F2FA-0677-F638-F5C814888402}"/>
          </ac:spMkLst>
        </pc:spChg>
        <pc:spChg chg="add mod ord topLvl">
          <ac:chgData name="DANIEL ESTRADA ACEVEDO" userId="762d22d7-bf27-46d2-aa84-e8738c799aa5" providerId="ADAL" clId="{7CCFEAF7-4BEA-464A-BD6F-2069B2E84F76}" dt="2023-03-01T22:42:30.273" v="4701" actId="1036"/>
          <ac:spMkLst>
            <pc:docMk/>
            <pc:sldMk cId="1526685688" sldId="294"/>
            <ac:spMk id="27" creationId="{54A6083B-45CF-9B8F-A79A-8BA45033B1C1}"/>
          </ac:spMkLst>
        </pc:spChg>
        <pc:spChg chg="add mod topLvl">
          <ac:chgData name="DANIEL ESTRADA ACEVEDO" userId="762d22d7-bf27-46d2-aa84-e8738c799aa5" providerId="ADAL" clId="{7CCFEAF7-4BEA-464A-BD6F-2069B2E84F76}" dt="2023-03-01T22:42:30.273" v="4701" actId="1036"/>
          <ac:spMkLst>
            <pc:docMk/>
            <pc:sldMk cId="1526685688" sldId="294"/>
            <ac:spMk id="28" creationId="{10C5E9CD-FCB5-C1D5-6DCD-40E5C0668CAB}"/>
          </ac:spMkLst>
        </pc:spChg>
        <pc:spChg chg="add mod topLvl">
          <ac:chgData name="DANIEL ESTRADA ACEVEDO" userId="762d22d7-bf27-46d2-aa84-e8738c799aa5" providerId="ADAL" clId="{7CCFEAF7-4BEA-464A-BD6F-2069B2E84F76}" dt="2023-03-01T22:42:30.273" v="4701" actId="1036"/>
          <ac:spMkLst>
            <pc:docMk/>
            <pc:sldMk cId="1526685688" sldId="294"/>
            <ac:spMk id="29" creationId="{CFA5CCA6-DAC6-36D4-E7A2-CD1E1E0B9264}"/>
          </ac:spMkLst>
        </pc:spChg>
        <pc:spChg chg="add mod ord topLvl">
          <ac:chgData name="DANIEL ESTRADA ACEVEDO" userId="762d22d7-bf27-46d2-aa84-e8738c799aa5" providerId="ADAL" clId="{7CCFEAF7-4BEA-464A-BD6F-2069B2E84F76}" dt="2023-03-01T22:42:30.273" v="4701" actId="1036"/>
          <ac:spMkLst>
            <pc:docMk/>
            <pc:sldMk cId="1526685688" sldId="294"/>
            <ac:spMk id="32" creationId="{4BA642EF-C39D-D6BF-44C9-9DD3C1D35C38}"/>
          </ac:spMkLst>
        </pc:spChg>
        <pc:spChg chg="add mod ord topLvl">
          <ac:chgData name="DANIEL ESTRADA ACEVEDO" userId="762d22d7-bf27-46d2-aa84-e8738c799aa5" providerId="ADAL" clId="{7CCFEAF7-4BEA-464A-BD6F-2069B2E84F76}" dt="2023-03-01T22:42:30.273" v="4701" actId="1036"/>
          <ac:spMkLst>
            <pc:docMk/>
            <pc:sldMk cId="1526685688" sldId="294"/>
            <ac:spMk id="34" creationId="{F352298C-8B07-9E95-E98F-DAE4A4310D24}"/>
          </ac:spMkLst>
        </pc:spChg>
        <pc:spChg chg="add mod">
          <ac:chgData name="DANIEL ESTRADA ACEVEDO" userId="762d22d7-bf27-46d2-aa84-e8738c799aa5" providerId="ADAL" clId="{7CCFEAF7-4BEA-464A-BD6F-2069B2E84F76}" dt="2023-03-01T22:42:30.273" v="4701" actId="1036"/>
          <ac:spMkLst>
            <pc:docMk/>
            <pc:sldMk cId="1526685688" sldId="294"/>
            <ac:spMk id="36" creationId="{EB62A5F3-4D9A-6BD4-9286-DEDB3226EDF7}"/>
          </ac:spMkLst>
        </pc:spChg>
        <pc:grpChg chg="add del mod">
          <ac:chgData name="DANIEL ESTRADA ACEVEDO" userId="762d22d7-bf27-46d2-aa84-e8738c799aa5" providerId="ADAL" clId="{7CCFEAF7-4BEA-464A-BD6F-2069B2E84F76}" dt="2023-02-27T23:34:27.715" v="2516" actId="165"/>
          <ac:grpSpMkLst>
            <pc:docMk/>
            <pc:sldMk cId="1526685688" sldId="294"/>
            <ac:grpSpMk id="21" creationId="{A367245A-531C-6998-68B4-1D12C9C84464}"/>
          </ac:grpSpMkLst>
        </pc:grpChg>
        <pc:grpChg chg="del mod">
          <ac:chgData name="DANIEL ESTRADA ACEVEDO" userId="762d22d7-bf27-46d2-aa84-e8738c799aa5" providerId="ADAL" clId="{7CCFEAF7-4BEA-464A-BD6F-2069B2E84F76}" dt="2023-02-24T22:52:49.876" v="2283" actId="478"/>
          <ac:grpSpMkLst>
            <pc:docMk/>
            <pc:sldMk cId="1526685688" sldId="294"/>
            <ac:grpSpMk id="23" creationId="{F10EDDB5-1558-8640-71CA-EDB9938A9D40}"/>
          </ac:grpSpMkLst>
        </pc:grpChg>
        <pc:grpChg chg="add del mod">
          <ac:chgData name="DANIEL ESTRADA ACEVEDO" userId="762d22d7-bf27-46d2-aa84-e8738c799aa5" providerId="ADAL" clId="{7CCFEAF7-4BEA-464A-BD6F-2069B2E84F76}" dt="2023-02-27T23:34:30.610" v="2517" actId="165"/>
          <ac:grpSpMkLst>
            <pc:docMk/>
            <pc:sldMk cId="1526685688" sldId="294"/>
            <ac:grpSpMk id="24" creationId="{02CD0EC7-5A99-E3E8-DD1C-020D7128E62D}"/>
          </ac:grpSpMkLst>
        </pc:grpChg>
        <pc:grpChg chg="add del mod">
          <ac:chgData name="DANIEL ESTRADA ACEVEDO" userId="762d22d7-bf27-46d2-aa84-e8738c799aa5" providerId="ADAL" clId="{7CCFEAF7-4BEA-464A-BD6F-2069B2E84F76}" dt="2023-02-27T23:36:20.368" v="2533" actId="165"/>
          <ac:grpSpMkLst>
            <pc:docMk/>
            <pc:sldMk cId="1526685688" sldId="294"/>
            <ac:grpSpMk id="26" creationId="{42773397-DCAA-62AA-89CE-EB6434320AF9}"/>
          </ac:grpSpMkLst>
        </pc:grpChg>
        <pc:grpChg chg="add del mod">
          <ac:chgData name="DANIEL ESTRADA ACEVEDO" userId="762d22d7-bf27-46d2-aa84-e8738c799aa5" providerId="ADAL" clId="{7CCFEAF7-4BEA-464A-BD6F-2069B2E84F76}" dt="2023-02-28T01:50:03.897" v="3139" actId="165"/>
          <ac:grpSpMkLst>
            <pc:docMk/>
            <pc:sldMk cId="1526685688" sldId="294"/>
            <ac:grpSpMk id="35" creationId="{15E8A4F6-D4D4-4B40-4817-C50375362F25}"/>
          </ac:grpSpMkLst>
        </pc:grpChg>
        <pc:grpChg chg="add mod">
          <ac:chgData name="DANIEL ESTRADA ACEVEDO" userId="762d22d7-bf27-46d2-aa84-e8738c799aa5" providerId="ADAL" clId="{7CCFEAF7-4BEA-464A-BD6F-2069B2E84F76}" dt="2023-03-01T22:42:30.273" v="4701" actId="1036"/>
          <ac:grpSpMkLst>
            <pc:docMk/>
            <pc:sldMk cId="1526685688" sldId="294"/>
            <ac:grpSpMk id="37" creationId="{9AB8263D-2A4F-711D-0330-184D1F13436D}"/>
          </ac:grpSpMkLst>
        </pc:grpChg>
        <pc:picChg chg="add mod topLvl">
          <ac:chgData name="DANIEL ESTRADA ACEVEDO" userId="762d22d7-bf27-46d2-aa84-e8738c799aa5" providerId="ADAL" clId="{7CCFEAF7-4BEA-464A-BD6F-2069B2E84F76}" dt="2023-03-01T22:42:30.273" v="4701" actId="1036"/>
          <ac:picMkLst>
            <pc:docMk/>
            <pc:sldMk cId="1526685688" sldId="294"/>
            <ac:picMk id="13" creationId="{E9EE0C86-2431-ADD0-22C4-8E6E4205859F}"/>
          </ac:picMkLst>
        </pc:picChg>
        <pc:picChg chg="add mod topLvl">
          <ac:chgData name="DANIEL ESTRADA ACEVEDO" userId="762d22d7-bf27-46d2-aa84-e8738c799aa5" providerId="ADAL" clId="{7CCFEAF7-4BEA-464A-BD6F-2069B2E84F76}" dt="2023-03-01T22:42:30.273" v="4701" actId="1036"/>
          <ac:picMkLst>
            <pc:docMk/>
            <pc:sldMk cId="1526685688" sldId="294"/>
            <ac:picMk id="14" creationId="{688E65FA-6A11-4E79-641D-B464CF99C5CF}"/>
          </ac:picMkLst>
        </pc:picChg>
        <pc:picChg chg="del">
          <ac:chgData name="DANIEL ESTRADA ACEVEDO" userId="762d22d7-bf27-46d2-aa84-e8738c799aa5" providerId="ADAL" clId="{7CCFEAF7-4BEA-464A-BD6F-2069B2E84F76}" dt="2023-02-24T21:30:30.338" v="1647" actId="478"/>
          <ac:picMkLst>
            <pc:docMk/>
            <pc:sldMk cId="1526685688" sldId="294"/>
            <ac:picMk id="15" creationId="{3F3995FC-AD8C-5446-3D14-8FA0BD8CD3E3}"/>
          </ac:picMkLst>
        </pc:picChg>
        <pc:picChg chg="add del mod topLvl">
          <ac:chgData name="DANIEL ESTRADA ACEVEDO" userId="762d22d7-bf27-46d2-aa84-e8738c799aa5" providerId="ADAL" clId="{7CCFEAF7-4BEA-464A-BD6F-2069B2E84F76}" dt="2023-02-28T01:48:53.940" v="3136" actId="478"/>
          <ac:picMkLst>
            <pc:docMk/>
            <pc:sldMk cId="1526685688" sldId="294"/>
            <ac:picMk id="15" creationId="{4103C02B-F9D2-6DB1-485C-3C1F59CF07E2}"/>
          </ac:picMkLst>
        </pc:picChg>
        <pc:picChg chg="add mod topLvl">
          <ac:chgData name="DANIEL ESTRADA ACEVEDO" userId="762d22d7-bf27-46d2-aa84-e8738c799aa5" providerId="ADAL" clId="{7CCFEAF7-4BEA-464A-BD6F-2069B2E84F76}" dt="2023-03-01T22:42:30.273" v="4701" actId="1036"/>
          <ac:picMkLst>
            <pc:docMk/>
            <pc:sldMk cId="1526685688" sldId="294"/>
            <ac:picMk id="19" creationId="{69483B03-661D-95B8-B92B-9BBF415C83E3}"/>
          </ac:picMkLst>
        </pc:picChg>
        <pc:picChg chg="add mod topLvl">
          <ac:chgData name="DANIEL ESTRADA ACEVEDO" userId="762d22d7-bf27-46d2-aa84-e8738c799aa5" providerId="ADAL" clId="{7CCFEAF7-4BEA-464A-BD6F-2069B2E84F76}" dt="2023-03-01T22:42:30.273" v="4701" actId="1036"/>
          <ac:picMkLst>
            <pc:docMk/>
            <pc:sldMk cId="1526685688" sldId="294"/>
            <ac:picMk id="20" creationId="{3EF22686-E162-F6DE-0B00-42E08CBC051D}"/>
          </ac:picMkLst>
        </pc:picChg>
        <pc:picChg chg="add mod topLvl">
          <ac:chgData name="DANIEL ESTRADA ACEVEDO" userId="762d22d7-bf27-46d2-aa84-e8738c799aa5" providerId="ADAL" clId="{7CCFEAF7-4BEA-464A-BD6F-2069B2E84F76}" dt="2023-03-01T22:42:30.273" v="4701" actId="1036"/>
          <ac:picMkLst>
            <pc:docMk/>
            <pc:sldMk cId="1526685688" sldId="294"/>
            <ac:picMk id="22" creationId="{6AAA5A65-0D24-9E9D-255C-B4908BCE845E}"/>
          </ac:picMkLst>
        </pc:picChg>
        <pc:picChg chg="add del mod">
          <ac:chgData name="DANIEL ESTRADA ACEVEDO" userId="762d22d7-bf27-46d2-aa84-e8738c799aa5" providerId="ADAL" clId="{7CCFEAF7-4BEA-464A-BD6F-2069B2E84F76}" dt="2023-02-27T23:26:15.485" v="2423" actId="478"/>
          <ac:picMkLst>
            <pc:docMk/>
            <pc:sldMk cId="1526685688" sldId="294"/>
            <ac:picMk id="23" creationId="{4E0205CA-98E4-AC8B-DBBB-28967F2DF7E6}"/>
          </ac:picMkLst>
        </pc:picChg>
        <pc:picChg chg="add mod topLvl">
          <ac:chgData name="DANIEL ESTRADA ACEVEDO" userId="762d22d7-bf27-46d2-aa84-e8738c799aa5" providerId="ADAL" clId="{7CCFEAF7-4BEA-464A-BD6F-2069B2E84F76}" dt="2023-03-01T22:42:30.273" v="4701" actId="1036"/>
          <ac:picMkLst>
            <pc:docMk/>
            <pc:sldMk cId="1526685688" sldId="294"/>
            <ac:picMk id="31" creationId="{BA4754F6-ECCD-3694-461A-7A1105425751}"/>
          </ac:picMkLst>
        </pc:picChg>
        <pc:picChg chg="add mod topLvl">
          <ac:chgData name="DANIEL ESTRADA ACEVEDO" userId="762d22d7-bf27-46d2-aa84-e8738c799aa5" providerId="ADAL" clId="{7CCFEAF7-4BEA-464A-BD6F-2069B2E84F76}" dt="2023-03-01T22:42:30.273" v="4701" actId="1036"/>
          <ac:picMkLst>
            <pc:docMk/>
            <pc:sldMk cId="1526685688" sldId="294"/>
            <ac:picMk id="33" creationId="{62146736-6F61-A06B-22E3-7206707F453B}"/>
          </ac:picMkLst>
        </pc:picChg>
        <pc:picChg chg="add mod">
          <ac:chgData name="DANIEL ESTRADA ACEVEDO" userId="762d22d7-bf27-46d2-aa84-e8738c799aa5" providerId="ADAL" clId="{7CCFEAF7-4BEA-464A-BD6F-2069B2E84F76}" dt="2023-03-01T22:42:30.273" v="4701" actId="1036"/>
          <ac:picMkLst>
            <pc:docMk/>
            <pc:sldMk cId="1526685688" sldId="294"/>
            <ac:picMk id="38" creationId="{AA315BB5-F024-E507-C747-F53D791836C3}"/>
          </ac:picMkLst>
        </pc:picChg>
        <pc:picChg chg="add mod">
          <ac:chgData name="DANIEL ESTRADA ACEVEDO" userId="762d22d7-bf27-46d2-aa84-e8738c799aa5" providerId="ADAL" clId="{7CCFEAF7-4BEA-464A-BD6F-2069B2E84F76}" dt="2023-03-01T22:42:30.273" v="4701" actId="1036"/>
          <ac:picMkLst>
            <pc:docMk/>
            <pc:sldMk cId="1526685688" sldId="294"/>
            <ac:picMk id="39" creationId="{127785D0-D4B4-467B-671A-62E4BB1D5C8C}"/>
          </ac:picMkLst>
        </pc:picChg>
        <pc:picChg chg="add del mod">
          <ac:chgData name="DANIEL ESTRADA ACEVEDO" userId="762d22d7-bf27-46d2-aa84-e8738c799aa5" providerId="ADAL" clId="{7CCFEAF7-4BEA-464A-BD6F-2069B2E84F76}" dt="2023-02-24T22:52:50.870" v="2284" actId="478"/>
          <ac:picMkLst>
            <pc:docMk/>
            <pc:sldMk cId="1526685688" sldId="294"/>
            <ac:picMk id="2050" creationId="{16B8E9D4-0146-9214-61DE-B3F977D1283A}"/>
          </ac:picMkLst>
        </pc:picChg>
        <pc:picChg chg="add del">
          <ac:chgData name="DANIEL ESTRADA ACEVEDO" userId="762d22d7-bf27-46d2-aa84-e8738c799aa5" providerId="ADAL" clId="{7CCFEAF7-4BEA-464A-BD6F-2069B2E84F76}" dt="2023-02-24T22:20:19.560" v="2005"/>
          <ac:picMkLst>
            <pc:docMk/>
            <pc:sldMk cId="1526685688" sldId="294"/>
            <ac:picMk id="2052" creationId="{02FA30CC-2811-4CBE-8A5D-9348DA1281A3}"/>
          </ac:picMkLst>
        </pc:picChg>
        <pc:picChg chg="add del mod">
          <ac:chgData name="DANIEL ESTRADA ACEVEDO" userId="762d22d7-bf27-46d2-aa84-e8738c799aa5" providerId="ADAL" clId="{7CCFEAF7-4BEA-464A-BD6F-2069B2E84F76}" dt="2023-02-24T22:52:48.831" v="2282" actId="478"/>
          <ac:picMkLst>
            <pc:docMk/>
            <pc:sldMk cId="1526685688" sldId="294"/>
            <ac:picMk id="2054" creationId="{570ACFBE-B711-DB81-7EF1-6F3B649967AB}"/>
          </ac:picMkLst>
        </pc:picChg>
        <pc:picChg chg="add del mod">
          <ac:chgData name="DANIEL ESTRADA ACEVEDO" userId="762d22d7-bf27-46d2-aa84-e8738c799aa5" providerId="ADAL" clId="{7CCFEAF7-4BEA-464A-BD6F-2069B2E84F76}" dt="2023-02-24T22:25:08.613" v="2052" actId="478"/>
          <ac:picMkLst>
            <pc:docMk/>
            <pc:sldMk cId="1526685688" sldId="294"/>
            <ac:picMk id="2056" creationId="{AE89FE36-1276-C9ED-5931-95DA43C43AEC}"/>
          </ac:picMkLst>
        </pc:picChg>
        <pc:inkChg chg="add mod">
          <ac:chgData name="DANIEL ESTRADA ACEVEDO" userId="762d22d7-bf27-46d2-aa84-e8738c799aa5" providerId="ADAL" clId="{7CCFEAF7-4BEA-464A-BD6F-2069B2E84F76}" dt="2023-02-24T22:25:25.597" v="2056"/>
          <ac:inkMkLst>
            <pc:docMk/>
            <pc:sldMk cId="1526685688" sldId="294"/>
            <ac:inkMk id="21" creationId="{AD90A849-6A12-09B6-AAD0-687505669B7D}"/>
          </ac:inkMkLst>
        </pc:inkChg>
        <pc:inkChg chg="add mod">
          <ac:chgData name="DANIEL ESTRADA ACEVEDO" userId="762d22d7-bf27-46d2-aa84-e8738c799aa5" providerId="ADAL" clId="{7CCFEAF7-4BEA-464A-BD6F-2069B2E84F76}" dt="2023-02-24T22:25:25.597" v="2056"/>
          <ac:inkMkLst>
            <pc:docMk/>
            <pc:sldMk cId="1526685688" sldId="294"/>
            <ac:inkMk id="22" creationId="{EB5D19D8-07F6-61B3-FD31-4C98D4AAD449}"/>
          </ac:inkMkLst>
        </pc:inkChg>
        <pc:cxnChg chg="add del mod">
          <ac:chgData name="DANIEL ESTRADA ACEVEDO" userId="762d22d7-bf27-46d2-aa84-e8738c799aa5" providerId="ADAL" clId="{7CCFEAF7-4BEA-464A-BD6F-2069B2E84F76}" dt="2023-02-28T02:40:00.391" v="4406" actId="478"/>
          <ac:cxnSpMkLst>
            <pc:docMk/>
            <pc:sldMk cId="1526685688" sldId="294"/>
            <ac:cxnSpMk id="41" creationId="{22FE2122-B744-A619-849B-F407819C3408}"/>
          </ac:cxnSpMkLst>
        </pc:cxnChg>
      </pc:sldChg>
      <pc:sldChg chg="addSp modSp add mod ord modAnim">
        <pc:chgData name="DANIEL ESTRADA ACEVEDO" userId="762d22d7-bf27-46d2-aa84-e8738c799aa5" providerId="ADAL" clId="{7CCFEAF7-4BEA-464A-BD6F-2069B2E84F76}" dt="2023-02-24T22:57:39.745" v="2318"/>
        <pc:sldMkLst>
          <pc:docMk/>
          <pc:sldMk cId="3153020388" sldId="295"/>
        </pc:sldMkLst>
        <pc:spChg chg="add mod">
          <ac:chgData name="DANIEL ESTRADA ACEVEDO" userId="762d22d7-bf27-46d2-aa84-e8738c799aa5" providerId="ADAL" clId="{7CCFEAF7-4BEA-464A-BD6F-2069B2E84F76}" dt="2023-02-24T22:57:09.801" v="2312" actId="164"/>
          <ac:spMkLst>
            <pc:docMk/>
            <pc:sldMk cId="3153020388" sldId="295"/>
            <ac:spMk id="14" creationId="{7F99DDFF-BEE7-7F15-385D-80DE55B31A6B}"/>
          </ac:spMkLst>
        </pc:spChg>
        <pc:spChg chg="mod">
          <ac:chgData name="DANIEL ESTRADA ACEVEDO" userId="762d22d7-bf27-46d2-aa84-e8738c799aa5" providerId="ADAL" clId="{7CCFEAF7-4BEA-464A-BD6F-2069B2E84F76}" dt="2023-02-24T22:39:21.913" v="2275" actId="113"/>
          <ac:spMkLst>
            <pc:docMk/>
            <pc:sldMk cId="3153020388" sldId="295"/>
            <ac:spMk id="18" creationId="{1A7AAF08-E8E2-E3B8-C936-B7223E8A503A}"/>
          </ac:spMkLst>
        </pc:spChg>
        <pc:grpChg chg="add mod">
          <ac:chgData name="DANIEL ESTRADA ACEVEDO" userId="762d22d7-bf27-46d2-aa84-e8738c799aa5" providerId="ADAL" clId="{7CCFEAF7-4BEA-464A-BD6F-2069B2E84F76}" dt="2023-02-24T22:57:13.485" v="2315" actId="171"/>
          <ac:grpSpMkLst>
            <pc:docMk/>
            <pc:sldMk cId="3153020388" sldId="295"/>
            <ac:grpSpMk id="15" creationId="{9C4678B1-DE59-D5E5-E027-83B4D944CD9F}"/>
          </ac:grpSpMkLst>
        </pc:grpChg>
        <pc:picChg chg="mod">
          <ac:chgData name="DANIEL ESTRADA ACEVEDO" userId="762d22d7-bf27-46d2-aa84-e8738c799aa5" providerId="ADAL" clId="{7CCFEAF7-4BEA-464A-BD6F-2069B2E84F76}" dt="2023-02-24T22:57:09.801" v="2312" actId="164"/>
          <ac:picMkLst>
            <pc:docMk/>
            <pc:sldMk cId="3153020388" sldId="295"/>
            <ac:picMk id="2054" creationId="{570ACFBE-B711-DB81-7EF1-6F3B649967AB}"/>
          </ac:picMkLst>
        </pc:picChg>
      </pc:sldChg>
      <pc:sldChg chg="addSp delSp modSp add mod modShow">
        <pc:chgData name="DANIEL ESTRADA ACEVEDO" userId="762d22d7-bf27-46d2-aa84-e8738c799aa5" providerId="ADAL" clId="{7CCFEAF7-4BEA-464A-BD6F-2069B2E84F76}" dt="2023-03-01T22:47:29.425" v="4863" actId="21"/>
        <pc:sldMkLst>
          <pc:docMk/>
          <pc:sldMk cId="45628578" sldId="296"/>
        </pc:sldMkLst>
        <pc:spChg chg="mod">
          <ac:chgData name="DANIEL ESTRADA ACEVEDO" userId="762d22d7-bf27-46d2-aa84-e8738c799aa5" providerId="ADAL" clId="{7CCFEAF7-4BEA-464A-BD6F-2069B2E84F76}" dt="2023-02-28T01:35:02.305" v="3058" actId="14100"/>
          <ac:spMkLst>
            <pc:docMk/>
            <pc:sldMk cId="45628578" sldId="296"/>
            <ac:spMk id="18" creationId="{1A7AAF08-E8E2-E3B8-C936-B7223E8A503A}"/>
          </ac:spMkLst>
        </pc:spChg>
        <pc:spChg chg="add mod">
          <ac:chgData name="DANIEL ESTRADA ACEVEDO" userId="762d22d7-bf27-46d2-aa84-e8738c799aa5" providerId="ADAL" clId="{7CCFEAF7-4BEA-464A-BD6F-2069B2E84F76}" dt="2023-02-28T00:31:16.711" v="2986" actId="1076"/>
          <ac:spMkLst>
            <pc:docMk/>
            <pc:sldMk cId="45628578" sldId="296"/>
            <ac:spMk id="23" creationId="{FF200A6B-9DD4-E600-B1E2-4DEA21BC87DC}"/>
          </ac:spMkLst>
        </pc:spChg>
        <pc:spChg chg="del mod">
          <ac:chgData name="DANIEL ESTRADA ACEVEDO" userId="762d22d7-bf27-46d2-aa84-e8738c799aa5" providerId="ADAL" clId="{7CCFEAF7-4BEA-464A-BD6F-2069B2E84F76}" dt="2023-02-27T23:56:32.342" v="2861" actId="478"/>
          <ac:spMkLst>
            <pc:docMk/>
            <pc:sldMk cId="45628578" sldId="296"/>
            <ac:spMk id="25" creationId="{EFEEC719-F2FA-0677-F638-F5C814888402}"/>
          </ac:spMkLst>
        </pc:spChg>
        <pc:spChg chg="add mod">
          <ac:chgData name="DANIEL ESTRADA ACEVEDO" userId="762d22d7-bf27-46d2-aa84-e8738c799aa5" providerId="ADAL" clId="{7CCFEAF7-4BEA-464A-BD6F-2069B2E84F76}" dt="2023-02-28T00:31:16.711" v="2986" actId="1076"/>
          <ac:spMkLst>
            <pc:docMk/>
            <pc:sldMk cId="45628578" sldId="296"/>
            <ac:spMk id="26" creationId="{E586AD3D-8E4B-380E-3642-427B10E86F51}"/>
          </ac:spMkLst>
        </pc:spChg>
        <pc:spChg chg="del mod">
          <ac:chgData name="DANIEL ESTRADA ACEVEDO" userId="762d22d7-bf27-46d2-aa84-e8738c799aa5" providerId="ADAL" clId="{7CCFEAF7-4BEA-464A-BD6F-2069B2E84F76}" dt="2023-02-27T23:56:36.242" v="2862" actId="478"/>
          <ac:spMkLst>
            <pc:docMk/>
            <pc:sldMk cId="45628578" sldId="296"/>
            <ac:spMk id="27" creationId="{54A6083B-45CF-9B8F-A79A-8BA45033B1C1}"/>
          </ac:spMkLst>
        </pc:spChg>
        <pc:spChg chg="del mod">
          <ac:chgData name="DANIEL ESTRADA ACEVEDO" userId="762d22d7-bf27-46d2-aa84-e8738c799aa5" providerId="ADAL" clId="{7CCFEAF7-4BEA-464A-BD6F-2069B2E84F76}" dt="2023-02-27T23:56:32.342" v="2861" actId="478"/>
          <ac:spMkLst>
            <pc:docMk/>
            <pc:sldMk cId="45628578" sldId="296"/>
            <ac:spMk id="28" creationId="{10C5E9CD-FCB5-C1D5-6DCD-40E5C0668CAB}"/>
          </ac:spMkLst>
        </pc:spChg>
        <pc:spChg chg="del mod">
          <ac:chgData name="DANIEL ESTRADA ACEVEDO" userId="762d22d7-bf27-46d2-aa84-e8738c799aa5" providerId="ADAL" clId="{7CCFEAF7-4BEA-464A-BD6F-2069B2E84F76}" dt="2023-02-27T23:56:32.342" v="2861" actId="478"/>
          <ac:spMkLst>
            <pc:docMk/>
            <pc:sldMk cId="45628578" sldId="296"/>
            <ac:spMk id="29" creationId="{CFA5CCA6-DAC6-36D4-E7A2-CD1E1E0B9264}"/>
          </ac:spMkLst>
        </pc:spChg>
        <pc:spChg chg="del mod topLvl">
          <ac:chgData name="DANIEL ESTRADA ACEVEDO" userId="762d22d7-bf27-46d2-aa84-e8738c799aa5" providerId="ADAL" clId="{7CCFEAF7-4BEA-464A-BD6F-2069B2E84F76}" dt="2023-02-27T23:56:40.795" v="2863" actId="478"/>
          <ac:spMkLst>
            <pc:docMk/>
            <pc:sldMk cId="45628578" sldId="296"/>
            <ac:spMk id="32" creationId="{4BA642EF-C39D-D6BF-44C9-9DD3C1D35C38}"/>
          </ac:spMkLst>
        </pc:spChg>
        <pc:spChg chg="del mod">
          <ac:chgData name="DANIEL ESTRADA ACEVEDO" userId="762d22d7-bf27-46d2-aa84-e8738c799aa5" providerId="ADAL" clId="{7CCFEAF7-4BEA-464A-BD6F-2069B2E84F76}" dt="2023-02-27T23:56:32.342" v="2861" actId="478"/>
          <ac:spMkLst>
            <pc:docMk/>
            <pc:sldMk cId="45628578" sldId="296"/>
            <ac:spMk id="34" creationId="{F352298C-8B07-9E95-E98F-DAE4A4310D24}"/>
          </ac:spMkLst>
        </pc:spChg>
        <pc:spChg chg="add mod">
          <ac:chgData name="DANIEL ESTRADA ACEVEDO" userId="762d22d7-bf27-46d2-aa84-e8738c799aa5" providerId="ADAL" clId="{7CCFEAF7-4BEA-464A-BD6F-2069B2E84F76}" dt="2023-02-28T01:51:38.229" v="3163" actId="1076"/>
          <ac:spMkLst>
            <pc:docMk/>
            <pc:sldMk cId="45628578" sldId="296"/>
            <ac:spMk id="37" creationId="{C9838A6F-6BC0-2B9B-A37D-8FB2EC1D9416}"/>
          </ac:spMkLst>
        </pc:spChg>
        <pc:spChg chg="add mod">
          <ac:chgData name="DANIEL ESTRADA ACEVEDO" userId="762d22d7-bf27-46d2-aa84-e8738c799aa5" providerId="ADAL" clId="{7CCFEAF7-4BEA-464A-BD6F-2069B2E84F76}" dt="2023-02-28T01:51:07.504" v="3155" actId="122"/>
          <ac:spMkLst>
            <pc:docMk/>
            <pc:sldMk cId="45628578" sldId="296"/>
            <ac:spMk id="38" creationId="{A6D01F62-BE0C-7B73-04A5-21F1F4551E3D}"/>
          </ac:spMkLst>
        </pc:spChg>
        <pc:spChg chg="add mod">
          <ac:chgData name="DANIEL ESTRADA ACEVEDO" userId="762d22d7-bf27-46d2-aa84-e8738c799aa5" providerId="ADAL" clId="{7CCFEAF7-4BEA-464A-BD6F-2069B2E84F76}" dt="2023-02-28T01:50:59.786" v="3153" actId="1076"/>
          <ac:spMkLst>
            <pc:docMk/>
            <pc:sldMk cId="45628578" sldId="296"/>
            <ac:spMk id="39" creationId="{93C80F58-9AB1-A1E2-1B04-40763997E4AD}"/>
          </ac:spMkLst>
        </pc:spChg>
        <pc:grpChg chg="add mod">
          <ac:chgData name="DANIEL ESTRADA ACEVEDO" userId="762d22d7-bf27-46d2-aa84-e8738c799aa5" providerId="ADAL" clId="{7CCFEAF7-4BEA-464A-BD6F-2069B2E84F76}" dt="2023-02-28T00:31:16.711" v="2986" actId="1076"/>
          <ac:grpSpMkLst>
            <pc:docMk/>
            <pc:sldMk cId="45628578" sldId="296"/>
            <ac:grpSpMk id="24" creationId="{3134E3DA-CC31-7157-1922-554833FCE08E}"/>
          </ac:grpSpMkLst>
        </pc:grpChg>
        <pc:grpChg chg="add del mod">
          <ac:chgData name="DANIEL ESTRADA ACEVEDO" userId="762d22d7-bf27-46d2-aa84-e8738c799aa5" providerId="ADAL" clId="{7CCFEAF7-4BEA-464A-BD6F-2069B2E84F76}" dt="2023-02-28T01:29:34.417" v="2989" actId="478"/>
          <ac:grpSpMkLst>
            <pc:docMk/>
            <pc:sldMk cId="45628578" sldId="296"/>
            <ac:grpSpMk id="30" creationId="{A0317C22-2373-C560-5E37-21EB53C71A9E}"/>
          </ac:grpSpMkLst>
        </pc:grpChg>
        <pc:grpChg chg="del mod">
          <ac:chgData name="DANIEL ESTRADA ACEVEDO" userId="762d22d7-bf27-46d2-aa84-e8738c799aa5" providerId="ADAL" clId="{7CCFEAF7-4BEA-464A-BD6F-2069B2E84F76}" dt="2023-02-27T23:56:40.795" v="2863" actId="478"/>
          <ac:grpSpMkLst>
            <pc:docMk/>
            <pc:sldMk cId="45628578" sldId="296"/>
            <ac:grpSpMk id="35" creationId="{15E8A4F6-D4D4-4B40-4817-C50375362F25}"/>
          </ac:grpSpMkLst>
        </pc:grpChg>
        <pc:grpChg chg="add mod">
          <ac:chgData name="DANIEL ESTRADA ACEVEDO" userId="762d22d7-bf27-46d2-aa84-e8738c799aa5" providerId="ADAL" clId="{7CCFEAF7-4BEA-464A-BD6F-2069B2E84F76}" dt="2023-02-28T01:50:59.786" v="3153" actId="1076"/>
          <ac:grpSpMkLst>
            <pc:docMk/>
            <pc:sldMk cId="45628578" sldId="296"/>
            <ac:grpSpMk id="42" creationId="{BFBF67C7-779F-FA1F-7F9D-F8A13E216FA7}"/>
          </ac:grpSpMkLst>
        </pc:grpChg>
        <pc:picChg chg="del">
          <ac:chgData name="DANIEL ESTRADA ACEVEDO" userId="762d22d7-bf27-46d2-aa84-e8738c799aa5" providerId="ADAL" clId="{7CCFEAF7-4BEA-464A-BD6F-2069B2E84F76}" dt="2023-02-27T23:56:32.342" v="2861" actId="478"/>
          <ac:picMkLst>
            <pc:docMk/>
            <pc:sldMk cId="45628578" sldId="296"/>
            <ac:picMk id="13" creationId="{E9EE0C86-2431-ADD0-22C4-8E6E4205859F}"/>
          </ac:picMkLst>
        </pc:picChg>
        <pc:picChg chg="del mod">
          <ac:chgData name="DANIEL ESTRADA ACEVEDO" userId="762d22d7-bf27-46d2-aa84-e8738c799aa5" providerId="ADAL" clId="{7CCFEAF7-4BEA-464A-BD6F-2069B2E84F76}" dt="2023-02-27T23:56:36.242" v="2862" actId="478"/>
          <ac:picMkLst>
            <pc:docMk/>
            <pc:sldMk cId="45628578" sldId="296"/>
            <ac:picMk id="14" creationId="{688E65FA-6A11-4E79-641D-B464CF99C5CF}"/>
          </ac:picMkLst>
        </pc:picChg>
        <pc:picChg chg="del mod">
          <ac:chgData name="DANIEL ESTRADA ACEVEDO" userId="762d22d7-bf27-46d2-aa84-e8738c799aa5" providerId="ADAL" clId="{7CCFEAF7-4BEA-464A-BD6F-2069B2E84F76}" dt="2023-02-27T23:56:32.342" v="2861" actId="478"/>
          <ac:picMkLst>
            <pc:docMk/>
            <pc:sldMk cId="45628578" sldId="296"/>
            <ac:picMk id="15" creationId="{4103C02B-F9D2-6DB1-485C-3C1F59CF07E2}"/>
          </ac:picMkLst>
        </pc:picChg>
        <pc:picChg chg="mod topLvl">
          <ac:chgData name="DANIEL ESTRADA ACEVEDO" userId="762d22d7-bf27-46d2-aa84-e8738c799aa5" providerId="ADAL" clId="{7CCFEAF7-4BEA-464A-BD6F-2069B2E84F76}" dt="2023-02-28T01:51:03.645" v="3154" actId="1076"/>
          <ac:picMkLst>
            <pc:docMk/>
            <pc:sldMk cId="45628578" sldId="296"/>
            <ac:picMk id="19" creationId="{69483B03-661D-95B8-B92B-9BBF415C83E3}"/>
          </ac:picMkLst>
        </pc:picChg>
        <pc:picChg chg="del mod">
          <ac:chgData name="DANIEL ESTRADA ACEVEDO" userId="762d22d7-bf27-46d2-aa84-e8738c799aa5" providerId="ADAL" clId="{7CCFEAF7-4BEA-464A-BD6F-2069B2E84F76}" dt="2023-02-27T23:56:32.342" v="2861" actId="478"/>
          <ac:picMkLst>
            <pc:docMk/>
            <pc:sldMk cId="45628578" sldId="296"/>
            <ac:picMk id="20" creationId="{3EF22686-E162-F6DE-0B00-42E08CBC051D}"/>
          </ac:picMkLst>
        </pc:picChg>
        <pc:picChg chg="add mod">
          <ac:chgData name="DANIEL ESTRADA ACEVEDO" userId="762d22d7-bf27-46d2-aa84-e8738c799aa5" providerId="ADAL" clId="{7CCFEAF7-4BEA-464A-BD6F-2069B2E84F76}" dt="2023-02-28T00:31:16.711" v="2986" actId="1076"/>
          <ac:picMkLst>
            <pc:docMk/>
            <pc:sldMk cId="45628578" sldId="296"/>
            <ac:picMk id="21" creationId="{D79642E3-2FDD-20E3-8ED3-F57CA4FA3892}"/>
          </ac:picMkLst>
        </pc:picChg>
        <pc:picChg chg="del mod">
          <ac:chgData name="DANIEL ESTRADA ACEVEDO" userId="762d22d7-bf27-46d2-aa84-e8738c799aa5" providerId="ADAL" clId="{7CCFEAF7-4BEA-464A-BD6F-2069B2E84F76}" dt="2023-02-27T23:56:32.342" v="2861" actId="478"/>
          <ac:picMkLst>
            <pc:docMk/>
            <pc:sldMk cId="45628578" sldId="296"/>
            <ac:picMk id="22" creationId="{6AAA5A65-0D24-9E9D-255C-B4908BCE845E}"/>
          </ac:picMkLst>
        </pc:picChg>
        <pc:picChg chg="del mod">
          <ac:chgData name="DANIEL ESTRADA ACEVEDO" userId="762d22d7-bf27-46d2-aa84-e8738c799aa5" providerId="ADAL" clId="{7CCFEAF7-4BEA-464A-BD6F-2069B2E84F76}" dt="2023-02-27T23:56:36.242" v="2862" actId="478"/>
          <ac:picMkLst>
            <pc:docMk/>
            <pc:sldMk cId="45628578" sldId="296"/>
            <ac:picMk id="31" creationId="{BA4754F6-ECCD-3694-461A-7A1105425751}"/>
          </ac:picMkLst>
        </pc:picChg>
        <pc:picChg chg="del mod">
          <ac:chgData name="DANIEL ESTRADA ACEVEDO" userId="762d22d7-bf27-46d2-aa84-e8738c799aa5" providerId="ADAL" clId="{7CCFEAF7-4BEA-464A-BD6F-2069B2E84F76}" dt="2023-02-27T23:56:36.242" v="2862" actId="478"/>
          <ac:picMkLst>
            <pc:docMk/>
            <pc:sldMk cId="45628578" sldId="296"/>
            <ac:picMk id="33" creationId="{62146736-6F61-A06B-22E3-7206707F453B}"/>
          </ac:picMkLst>
        </pc:picChg>
        <pc:picChg chg="add mod">
          <ac:chgData name="DANIEL ESTRADA ACEVEDO" userId="762d22d7-bf27-46d2-aa84-e8738c799aa5" providerId="ADAL" clId="{7CCFEAF7-4BEA-464A-BD6F-2069B2E84F76}" dt="2023-02-28T01:50:59.786" v="3153" actId="1076"/>
          <ac:picMkLst>
            <pc:docMk/>
            <pc:sldMk cId="45628578" sldId="296"/>
            <ac:picMk id="40" creationId="{FEC8DD48-DAD4-BB76-09EB-A65A706BE616}"/>
          </ac:picMkLst>
        </pc:picChg>
        <pc:picChg chg="add mod">
          <ac:chgData name="DANIEL ESTRADA ACEVEDO" userId="762d22d7-bf27-46d2-aa84-e8738c799aa5" providerId="ADAL" clId="{7CCFEAF7-4BEA-464A-BD6F-2069B2E84F76}" dt="2023-02-28T01:50:59.786" v="3153" actId="1076"/>
          <ac:picMkLst>
            <pc:docMk/>
            <pc:sldMk cId="45628578" sldId="296"/>
            <ac:picMk id="41" creationId="{0A2FEB2A-F4B2-0FD7-F8D7-9401151212D3}"/>
          </ac:picMkLst>
        </pc:picChg>
        <pc:picChg chg="add del mod">
          <ac:chgData name="DANIEL ESTRADA ACEVEDO" userId="762d22d7-bf27-46d2-aa84-e8738c799aa5" providerId="ADAL" clId="{7CCFEAF7-4BEA-464A-BD6F-2069B2E84F76}" dt="2023-03-01T22:47:29.425" v="4863" actId="21"/>
          <ac:picMkLst>
            <pc:docMk/>
            <pc:sldMk cId="45628578" sldId="296"/>
            <ac:picMk id="1026" creationId="{87717F89-0408-BBF5-7C02-35FC1A1E9310}"/>
          </ac:picMkLst>
        </pc:picChg>
        <pc:cxnChg chg="add mod">
          <ac:chgData name="DANIEL ESTRADA ACEVEDO" userId="762d22d7-bf27-46d2-aa84-e8738c799aa5" providerId="ADAL" clId="{7CCFEAF7-4BEA-464A-BD6F-2069B2E84F76}" dt="2023-02-28T01:51:21.956" v="3158" actId="1582"/>
          <ac:cxnSpMkLst>
            <pc:docMk/>
            <pc:sldMk cId="45628578" sldId="296"/>
            <ac:cxnSpMk id="44" creationId="{44ED9656-D4D2-6B02-BAC8-29A5AF908E5E}"/>
          </ac:cxnSpMkLst>
        </pc:cxnChg>
      </pc:sldChg>
      <pc:sldChg chg="addSp delSp modSp add mod ord modShow modNotesTx">
        <pc:chgData name="DANIEL ESTRADA ACEVEDO" userId="762d22d7-bf27-46d2-aa84-e8738c799aa5" providerId="ADAL" clId="{7CCFEAF7-4BEA-464A-BD6F-2069B2E84F76}" dt="2023-02-28T02:37:57.223" v="4378" actId="729"/>
        <pc:sldMkLst>
          <pc:docMk/>
          <pc:sldMk cId="3906088187" sldId="297"/>
        </pc:sldMkLst>
        <pc:spChg chg="mod">
          <ac:chgData name="DANIEL ESTRADA ACEVEDO" userId="762d22d7-bf27-46d2-aa84-e8738c799aa5" providerId="ADAL" clId="{7CCFEAF7-4BEA-464A-BD6F-2069B2E84F76}" dt="2023-02-28T02:32:42.993" v="4160" actId="20577"/>
          <ac:spMkLst>
            <pc:docMk/>
            <pc:sldMk cId="3906088187" sldId="297"/>
            <ac:spMk id="18" creationId="{1A7AAF08-E8E2-E3B8-C936-B7223E8A503A}"/>
          </ac:spMkLst>
        </pc:spChg>
        <pc:spChg chg="add mod">
          <ac:chgData name="DANIEL ESTRADA ACEVEDO" userId="762d22d7-bf27-46d2-aa84-e8738c799aa5" providerId="ADAL" clId="{7CCFEAF7-4BEA-464A-BD6F-2069B2E84F76}" dt="2023-02-28T02:30:27.877" v="4087" actId="1076"/>
          <ac:spMkLst>
            <pc:docMk/>
            <pc:sldMk cId="3906088187" sldId="297"/>
            <ac:spMk id="21" creationId="{38BFA72D-1810-639C-115A-81CD8470F780}"/>
          </ac:spMkLst>
        </pc:spChg>
        <pc:spChg chg="add mod">
          <ac:chgData name="DANIEL ESTRADA ACEVEDO" userId="762d22d7-bf27-46d2-aa84-e8738c799aa5" providerId="ADAL" clId="{7CCFEAF7-4BEA-464A-BD6F-2069B2E84F76}" dt="2023-02-28T02:33:39.373" v="4195" actId="14100"/>
          <ac:spMkLst>
            <pc:docMk/>
            <pc:sldMk cId="3906088187" sldId="297"/>
            <ac:spMk id="24" creationId="{2992940E-C8AB-95BC-1942-C21038778C10}"/>
          </ac:spMkLst>
        </pc:spChg>
        <pc:spChg chg="del mod">
          <ac:chgData name="DANIEL ESTRADA ACEVEDO" userId="762d22d7-bf27-46d2-aa84-e8738c799aa5" providerId="ADAL" clId="{7CCFEAF7-4BEA-464A-BD6F-2069B2E84F76}" dt="2023-02-28T01:47:40.959" v="3112" actId="478"/>
          <ac:spMkLst>
            <pc:docMk/>
            <pc:sldMk cId="3906088187" sldId="297"/>
            <ac:spMk id="25" creationId="{EFEEC719-F2FA-0677-F638-F5C814888402}"/>
          </ac:spMkLst>
        </pc:spChg>
        <pc:spChg chg="add mod">
          <ac:chgData name="DANIEL ESTRADA ACEVEDO" userId="762d22d7-bf27-46d2-aa84-e8738c799aa5" providerId="ADAL" clId="{7CCFEAF7-4BEA-464A-BD6F-2069B2E84F76}" dt="2023-02-28T02:33:31.861" v="4194" actId="14100"/>
          <ac:spMkLst>
            <pc:docMk/>
            <pc:sldMk cId="3906088187" sldId="297"/>
            <ac:spMk id="26" creationId="{F5BDB430-A777-DE8E-758D-F61DB6385012}"/>
          </ac:spMkLst>
        </pc:spChg>
        <pc:spChg chg="mod">
          <ac:chgData name="DANIEL ESTRADA ACEVEDO" userId="762d22d7-bf27-46d2-aa84-e8738c799aa5" providerId="ADAL" clId="{7CCFEAF7-4BEA-464A-BD6F-2069B2E84F76}" dt="2023-02-28T02:30:27.877" v="4087" actId="1076"/>
          <ac:spMkLst>
            <pc:docMk/>
            <pc:sldMk cId="3906088187" sldId="297"/>
            <ac:spMk id="27" creationId="{54A6083B-45CF-9B8F-A79A-8BA45033B1C1}"/>
          </ac:spMkLst>
        </pc:spChg>
        <pc:spChg chg="mod">
          <ac:chgData name="DANIEL ESTRADA ACEVEDO" userId="762d22d7-bf27-46d2-aa84-e8738c799aa5" providerId="ADAL" clId="{7CCFEAF7-4BEA-464A-BD6F-2069B2E84F76}" dt="2023-02-28T02:30:27.877" v="4087" actId="1076"/>
          <ac:spMkLst>
            <pc:docMk/>
            <pc:sldMk cId="3906088187" sldId="297"/>
            <ac:spMk id="28" creationId="{10C5E9CD-FCB5-C1D5-6DCD-40E5C0668CAB}"/>
          </ac:spMkLst>
        </pc:spChg>
        <pc:spChg chg="del mod">
          <ac:chgData name="DANIEL ESTRADA ACEVEDO" userId="762d22d7-bf27-46d2-aa84-e8738c799aa5" providerId="ADAL" clId="{7CCFEAF7-4BEA-464A-BD6F-2069B2E84F76}" dt="2023-02-28T01:47:49.994" v="3113" actId="478"/>
          <ac:spMkLst>
            <pc:docMk/>
            <pc:sldMk cId="3906088187" sldId="297"/>
            <ac:spMk id="29" creationId="{CFA5CCA6-DAC6-36D4-E7A2-CD1E1E0B9264}"/>
          </ac:spMkLst>
        </pc:spChg>
        <pc:spChg chg="add del mod">
          <ac:chgData name="DANIEL ESTRADA ACEVEDO" userId="762d22d7-bf27-46d2-aa84-e8738c799aa5" providerId="ADAL" clId="{7CCFEAF7-4BEA-464A-BD6F-2069B2E84F76}" dt="2023-02-28T02:33:20.806" v="4192" actId="478"/>
          <ac:spMkLst>
            <pc:docMk/>
            <pc:sldMk cId="3906088187" sldId="297"/>
            <ac:spMk id="30" creationId="{149DB06B-827F-776E-E821-AB5F28074F4D}"/>
          </ac:spMkLst>
        </pc:spChg>
        <pc:spChg chg="del mod">
          <ac:chgData name="DANIEL ESTRADA ACEVEDO" userId="762d22d7-bf27-46d2-aa84-e8738c799aa5" providerId="ADAL" clId="{7CCFEAF7-4BEA-464A-BD6F-2069B2E84F76}" dt="2023-02-28T01:47:51.838" v="3114" actId="478"/>
          <ac:spMkLst>
            <pc:docMk/>
            <pc:sldMk cId="3906088187" sldId="297"/>
            <ac:spMk id="32" creationId="{4BA642EF-C39D-D6BF-44C9-9DD3C1D35C38}"/>
          </ac:spMkLst>
        </pc:spChg>
        <pc:spChg chg="del mod">
          <ac:chgData name="DANIEL ESTRADA ACEVEDO" userId="762d22d7-bf27-46d2-aa84-e8738c799aa5" providerId="ADAL" clId="{7CCFEAF7-4BEA-464A-BD6F-2069B2E84F76}" dt="2023-02-28T01:47:49.994" v="3113" actId="478"/>
          <ac:spMkLst>
            <pc:docMk/>
            <pc:sldMk cId="3906088187" sldId="297"/>
            <ac:spMk id="34" creationId="{F352298C-8B07-9E95-E98F-DAE4A4310D24}"/>
          </ac:spMkLst>
        </pc:spChg>
        <pc:spChg chg="add del mod">
          <ac:chgData name="DANIEL ESTRADA ACEVEDO" userId="762d22d7-bf27-46d2-aa84-e8738c799aa5" providerId="ADAL" clId="{7CCFEAF7-4BEA-464A-BD6F-2069B2E84F76}" dt="2023-02-28T02:33:20.806" v="4192" actId="478"/>
          <ac:spMkLst>
            <pc:docMk/>
            <pc:sldMk cId="3906088187" sldId="297"/>
            <ac:spMk id="36" creationId="{1AE999A2-B756-4440-16A4-D6EE0BB63EEE}"/>
          </ac:spMkLst>
        </pc:spChg>
        <pc:spChg chg="add mod">
          <ac:chgData name="DANIEL ESTRADA ACEVEDO" userId="762d22d7-bf27-46d2-aa84-e8738c799aa5" providerId="ADAL" clId="{7CCFEAF7-4BEA-464A-BD6F-2069B2E84F76}" dt="2023-02-28T02:30:24.076" v="4086" actId="1076"/>
          <ac:spMkLst>
            <pc:docMk/>
            <pc:sldMk cId="3906088187" sldId="297"/>
            <ac:spMk id="37" creationId="{62D51CF2-5756-1E32-70C6-524B7DCA9F3C}"/>
          </ac:spMkLst>
        </pc:spChg>
        <pc:spChg chg="add mod">
          <ac:chgData name="DANIEL ESTRADA ACEVEDO" userId="762d22d7-bf27-46d2-aa84-e8738c799aa5" providerId="ADAL" clId="{7CCFEAF7-4BEA-464A-BD6F-2069B2E84F76}" dt="2023-02-28T02:30:08.722" v="4083" actId="164"/>
          <ac:spMkLst>
            <pc:docMk/>
            <pc:sldMk cId="3906088187" sldId="297"/>
            <ac:spMk id="38" creationId="{BB5F66F4-D29D-6661-CD99-749D7DEC4434}"/>
          </ac:spMkLst>
        </pc:spChg>
        <pc:spChg chg="add mod">
          <ac:chgData name="DANIEL ESTRADA ACEVEDO" userId="762d22d7-bf27-46d2-aa84-e8738c799aa5" providerId="ADAL" clId="{7CCFEAF7-4BEA-464A-BD6F-2069B2E84F76}" dt="2023-02-28T02:30:08.722" v="4083" actId="164"/>
          <ac:spMkLst>
            <pc:docMk/>
            <pc:sldMk cId="3906088187" sldId="297"/>
            <ac:spMk id="39" creationId="{6A616EF2-AA80-EE07-E78C-8DE42B307D41}"/>
          </ac:spMkLst>
        </pc:spChg>
        <pc:spChg chg="add del">
          <ac:chgData name="DANIEL ESTRADA ACEVEDO" userId="762d22d7-bf27-46d2-aa84-e8738c799aa5" providerId="ADAL" clId="{7CCFEAF7-4BEA-464A-BD6F-2069B2E84F76}" dt="2023-02-28T02:34:24.413" v="4199" actId="22"/>
          <ac:spMkLst>
            <pc:docMk/>
            <pc:sldMk cId="3906088187" sldId="297"/>
            <ac:spMk id="48" creationId="{B8D246B3-785B-3D82-9451-61D0449BF43F}"/>
          </ac:spMkLst>
        </pc:spChg>
        <pc:spChg chg="add del mod">
          <ac:chgData name="DANIEL ESTRADA ACEVEDO" userId="762d22d7-bf27-46d2-aa84-e8738c799aa5" providerId="ADAL" clId="{7CCFEAF7-4BEA-464A-BD6F-2069B2E84F76}" dt="2023-02-28T02:35:00.991" v="4217" actId="478"/>
          <ac:spMkLst>
            <pc:docMk/>
            <pc:sldMk cId="3906088187" sldId="297"/>
            <ac:spMk id="50" creationId="{C984F8F1-B0A0-42C7-C1DC-375BC18AD99D}"/>
          </ac:spMkLst>
        </pc:spChg>
        <pc:spChg chg="add mod">
          <ac:chgData name="DANIEL ESTRADA ACEVEDO" userId="762d22d7-bf27-46d2-aa84-e8738c799aa5" providerId="ADAL" clId="{7CCFEAF7-4BEA-464A-BD6F-2069B2E84F76}" dt="2023-02-28T02:35:45.927" v="4232" actId="20577"/>
          <ac:spMkLst>
            <pc:docMk/>
            <pc:sldMk cId="3906088187" sldId="297"/>
            <ac:spMk id="51" creationId="{7F03BF41-75D8-DFC0-3FDF-6B6B4FEE3F57}"/>
          </ac:spMkLst>
        </pc:spChg>
        <pc:spChg chg="add mod">
          <ac:chgData name="DANIEL ESTRADA ACEVEDO" userId="762d22d7-bf27-46d2-aa84-e8738c799aa5" providerId="ADAL" clId="{7CCFEAF7-4BEA-464A-BD6F-2069B2E84F76}" dt="2023-02-28T02:37:12.047" v="4376" actId="14100"/>
          <ac:spMkLst>
            <pc:docMk/>
            <pc:sldMk cId="3906088187" sldId="297"/>
            <ac:spMk id="52" creationId="{9D901D0F-920A-D410-4317-458351F0888B}"/>
          </ac:spMkLst>
        </pc:spChg>
        <pc:grpChg chg="add mod">
          <ac:chgData name="DANIEL ESTRADA ACEVEDO" userId="762d22d7-bf27-46d2-aa84-e8738c799aa5" providerId="ADAL" clId="{7CCFEAF7-4BEA-464A-BD6F-2069B2E84F76}" dt="2023-02-28T02:30:27.877" v="4087" actId="1076"/>
          <ac:grpSpMkLst>
            <pc:docMk/>
            <pc:sldMk cId="3906088187" sldId="297"/>
            <ac:grpSpMk id="23" creationId="{AD1A7ABE-F806-A655-51D3-3474C36F6A0C}"/>
          </ac:grpSpMkLst>
        </pc:grpChg>
        <pc:grpChg chg="mod">
          <ac:chgData name="DANIEL ESTRADA ACEVEDO" userId="762d22d7-bf27-46d2-aa84-e8738c799aa5" providerId="ADAL" clId="{7CCFEAF7-4BEA-464A-BD6F-2069B2E84F76}" dt="2023-02-28T02:30:27.877" v="4087" actId="1076"/>
          <ac:grpSpMkLst>
            <pc:docMk/>
            <pc:sldMk cId="3906088187" sldId="297"/>
            <ac:grpSpMk id="35" creationId="{15E8A4F6-D4D4-4B40-4817-C50375362F25}"/>
          </ac:grpSpMkLst>
        </pc:grpChg>
        <pc:grpChg chg="add mod">
          <ac:chgData name="DANIEL ESTRADA ACEVEDO" userId="762d22d7-bf27-46d2-aa84-e8738c799aa5" providerId="ADAL" clId="{7CCFEAF7-4BEA-464A-BD6F-2069B2E84F76}" dt="2023-02-28T02:30:24.076" v="4086" actId="1076"/>
          <ac:grpSpMkLst>
            <pc:docMk/>
            <pc:sldMk cId="3906088187" sldId="297"/>
            <ac:grpSpMk id="42" creationId="{01903ED9-9B40-8291-2DF1-6BC3F6896AC6}"/>
          </ac:grpSpMkLst>
        </pc:grpChg>
        <pc:grpChg chg="add mod">
          <ac:chgData name="DANIEL ESTRADA ACEVEDO" userId="762d22d7-bf27-46d2-aa84-e8738c799aa5" providerId="ADAL" clId="{7CCFEAF7-4BEA-464A-BD6F-2069B2E84F76}" dt="2023-02-28T02:30:03.925" v="4082" actId="164"/>
          <ac:grpSpMkLst>
            <pc:docMk/>
            <pc:sldMk cId="3906088187" sldId="297"/>
            <ac:grpSpMk id="44" creationId="{7705F413-3739-2329-B58B-89413CB147AE}"/>
          </ac:grpSpMkLst>
        </pc:grpChg>
        <pc:grpChg chg="add mod">
          <ac:chgData name="DANIEL ESTRADA ACEVEDO" userId="762d22d7-bf27-46d2-aa84-e8738c799aa5" providerId="ADAL" clId="{7CCFEAF7-4BEA-464A-BD6F-2069B2E84F76}" dt="2023-02-28T02:30:21.010" v="4085" actId="1076"/>
          <ac:grpSpMkLst>
            <pc:docMk/>
            <pc:sldMk cId="3906088187" sldId="297"/>
            <ac:grpSpMk id="45" creationId="{C60CE6C2-8702-6B83-7143-B1C433C64963}"/>
          </ac:grpSpMkLst>
        </pc:grpChg>
        <pc:picChg chg="add del">
          <ac:chgData name="DANIEL ESTRADA ACEVEDO" userId="762d22d7-bf27-46d2-aa84-e8738c799aa5" providerId="ADAL" clId="{7CCFEAF7-4BEA-464A-BD6F-2069B2E84F76}" dt="2023-02-28T01:47:49.994" v="3113" actId="478"/>
          <ac:picMkLst>
            <pc:docMk/>
            <pc:sldMk cId="3906088187" sldId="297"/>
            <ac:picMk id="13" creationId="{E9EE0C86-2431-ADD0-22C4-8E6E4205859F}"/>
          </ac:picMkLst>
        </pc:picChg>
        <pc:picChg chg="del mod">
          <ac:chgData name="DANIEL ESTRADA ACEVEDO" userId="762d22d7-bf27-46d2-aa84-e8738c799aa5" providerId="ADAL" clId="{7CCFEAF7-4BEA-464A-BD6F-2069B2E84F76}" dt="2023-02-28T01:47:49.994" v="3113" actId="478"/>
          <ac:picMkLst>
            <pc:docMk/>
            <pc:sldMk cId="3906088187" sldId="297"/>
            <ac:picMk id="14" creationId="{688E65FA-6A11-4E79-641D-B464CF99C5CF}"/>
          </ac:picMkLst>
        </pc:picChg>
        <pc:picChg chg="del mod">
          <ac:chgData name="DANIEL ESTRADA ACEVEDO" userId="762d22d7-bf27-46d2-aa84-e8738c799aa5" providerId="ADAL" clId="{7CCFEAF7-4BEA-464A-BD6F-2069B2E84F76}" dt="2023-02-28T01:50:14.867" v="3140" actId="478"/>
          <ac:picMkLst>
            <pc:docMk/>
            <pc:sldMk cId="3906088187" sldId="297"/>
            <ac:picMk id="15" creationId="{4103C02B-F9D2-6DB1-485C-3C1F59CF07E2}"/>
          </ac:picMkLst>
        </pc:picChg>
        <pc:picChg chg="del mod">
          <ac:chgData name="DANIEL ESTRADA ACEVEDO" userId="762d22d7-bf27-46d2-aa84-e8738c799aa5" providerId="ADAL" clId="{7CCFEAF7-4BEA-464A-BD6F-2069B2E84F76}" dt="2023-02-28T01:47:49.994" v="3113" actId="478"/>
          <ac:picMkLst>
            <pc:docMk/>
            <pc:sldMk cId="3906088187" sldId="297"/>
            <ac:picMk id="19" creationId="{69483B03-661D-95B8-B92B-9BBF415C83E3}"/>
          </ac:picMkLst>
        </pc:picChg>
        <pc:picChg chg="mod">
          <ac:chgData name="DANIEL ESTRADA ACEVEDO" userId="762d22d7-bf27-46d2-aa84-e8738c799aa5" providerId="ADAL" clId="{7CCFEAF7-4BEA-464A-BD6F-2069B2E84F76}" dt="2023-02-28T02:30:27.877" v="4087" actId="1076"/>
          <ac:picMkLst>
            <pc:docMk/>
            <pc:sldMk cId="3906088187" sldId="297"/>
            <ac:picMk id="20" creationId="{3EF22686-E162-F6DE-0B00-42E08CBC051D}"/>
          </ac:picMkLst>
        </pc:picChg>
        <pc:picChg chg="del mod">
          <ac:chgData name="DANIEL ESTRADA ACEVEDO" userId="762d22d7-bf27-46d2-aa84-e8738c799aa5" providerId="ADAL" clId="{7CCFEAF7-4BEA-464A-BD6F-2069B2E84F76}" dt="2023-02-28T01:47:49.994" v="3113" actId="478"/>
          <ac:picMkLst>
            <pc:docMk/>
            <pc:sldMk cId="3906088187" sldId="297"/>
            <ac:picMk id="22" creationId="{6AAA5A65-0D24-9E9D-255C-B4908BCE845E}"/>
          </ac:picMkLst>
        </pc:picChg>
        <pc:picChg chg="del mod">
          <ac:chgData name="DANIEL ESTRADA ACEVEDO" userId="762d22d7-bf27-46d2-aa84-e8738c799aa5" providerId="ADAL" clId="{7CCFEAF7-4BEA-464A-BD6F-2069B2E84F76}" dt="2023-02-28T01:47:49.994" v="3113" actId="478"/>
          <ac:picMkLst>
            <pc:docMk/>
            <pc:sldMk cId="3906088187" sldId="297"/>
            <ac:picMk id="31" creationId="{BA4754F6-ECCD-3694-461A-7A1105425751}"/>
          </ac:picMkLst>
        </pc:picChg>
        <pc:picChg chg="del mod">
          <ac:chgData name="DANIEL ESTRADA ACEVEDO" userId="762d22d7-bf27-46d2-aa84-e8738c799aa5" providerId="ADAL" clId="{7CCFEAF7-4BEA-464A-BD6F-2069B2E84F76}" dt="2023-02-28T01:47:49.994" v="3113" actId="478"/>
          <ac:picMkLst>
            <pc:docMk/>
            <pc:sldMk cId="3906088187" sldId="297"/>
            <ac:picMk id="33" creationId="{62146736-6F61-A06B-22E3-7206707F453B}"/>
          </ac:picMkLst>
        </pc:picChg>
        <pc:picChg chg="add mod">
          <ac:chgData name="DANIEL ESTRADA ACEVEDO" userId="762d22d7-bf27-46d2-aa84-e8738c799aa5" providerId="ADAL" clId="{7CCFEAF7-4BEA-464A-BD6F-2069B2E84F76}" dt="2023-02-28T02:30:24.076" v="4086" actId="1076"/>
          <ac:picMkLst>
            <pc:docMk/>
            <pc:sldMk cId="3906088187" sldId="297"/>
            <ac:picMk id="40" creationId="{E97C5A2B-5D95-C17D-7072-9B88138B82F0}"/>
          </ac:picMkLst>
        </pc:picChg>
        <pc:picChg chg="add mod">
          <ac:chgData name="DANIEL ESTRADA ACEVEDO" userId="762d22d7-bf27-46d2-aa84-e8738c799aa5" providerId="ADAL" clId="{7CCFEAF7-4BEA-464A-BD6F-2069B2E84F76}" dt="2023-02-28T02:30:24.076" v="4086" actId="1076"/>
          <ac:picMkLst>
            <pc:docMk/>
            <pc:sldMk cId="3906088187" sldId="297"/>
            <ac:picMk id="41" creationId="{DA932445-99EC-8ACB-90BC-237FF392024A}"/>
          </ac:picMkLst>
        </pc:picChg>
        <pc:picChg chg="add mod">
          <ac:chgData name="DANIEL ESTRADA ACEVEDO" userId="762d22d7-bf27-46d2-aa84-e8738c799aa5" providerId="ADAL" clId="{7CCFEAF7-4BEA-464A-BD6F-2069B2E84F76}" dt="2023-02-28T02:30:08.722" v="4083" actId="164"/>
          <ac:picMkLst>
            <pc:docMk/>
            <pc:sldMk cId="3906088187" sldId="297"/>
            <ac:picMk id="43" creationId="{793A0088-D78A-B198-0A63-2A095455B2E8}"/>
          </ac:picMkLst>
        </pc:picChg>
        <pc:picChg chg="add del mod">
          <ac:chgData name="DANIEL ESTRADA ACEVEDO" userId="762d22d7-bf27-46d2-aa84-e8738c799aa5" providerId="ADAL" clId="{7CCFEAF7-4BEA-464A-BD6F-2069B2E84F76}" dt="2023-02-28T02:34:19.420" v="4197"/>
          <ac:picMkLst>
            <pc:docMk/>
            <pc:sldMk cId="3906088187" sldId="297"/>
            <ac:picMk id="46" creationId="{01350477-F05F-1007-AF98-B2025A4F17CF}"/>
          </ac:picMkLst>
        </pc:picChg>
      </pc:sldChg>
      <pc:sldChg chg="addSp delSp modSp add del mod ord">
        <pc:chgData name="DANIEL ESTRADA ACEVEDO" userId="762d22d7-bf27-46d2-aa84-e8738c799aa5" providerId="ADAL" clId="{7CCFEAF7-4BEA-464A-BD6F-2069B2E84F76}" dt="2023-03-01T22:44:21.181" v="4786" actId="47"/>
        <pc:sldMkLst>
          <pc:docMk/>
          <pc:sldMk cId="1658448086" sldId="298"/>
        </pc:sldMkLst>
        <pc:spChg chg="add del mod">
          <ac:chgData name="DANIEL ESTRADA ACEVEDO" userId="762d22d7-bf27-46d2-aa84-e8738c799aa5" providerId="ADAL" clId="{7CCFEAF7-4BEA-464A-BD6F-2069B2E84F76}" dt="2023-03-01T22:43:54.104" v="4756" actId="21"/>
          <ac:spMkLst>
            <pc:docMk/>
            <pc:sldMk cId="1658448086" sldId="298"/>
            <ac:spMk id="15" creationId="{82F1ECC3-6261-37B7-4EA3-487E9D56F2A8}"/>
          </ac:spMkLst>
        </pc:spChg>
        <pc:spChg chg="del">
          <ac:chgData name="DANIEL ESTRADA ACEVEDO" userId="762d22d7-bf27-46d2-aa84-e8738c799aa5" providerId="ADAL" clId="{7CCFEAF7-4BEA-464A-BD6F-2069B2E84F76}" dt="2023-03-01T22:41:52.645" v="4673" actId="478"/>
          <ac:spMkLst>
            <pc:docMk/>
            <pc:sldMk cId="1658448086" sldId="298"/>
            <ac:spMk id="18" creationId="{1A7AAF08-E8E2-E3B8-C936-B7223E8A503A}"/>
          </ac:spMkLst>
        </pc:spChg>
        <pc:spChg chg="add mod">
          <ac:chgData name="DANIEL ESTRADA ACEVEDO" userId="762d22d7-bf27-46d2-aa84-e8738c799aa5" providerId="ADAL" clId="{7CCFEAF7-4BEA-464A-BD6F-2069B2E84F76}" dt="2023-03-01T22:41:52.923" v="4674"/>
          <ac:spMkLst>
            <pc:docMk/>
            <pc:sldMk cId="1658448086" sldId="298"/>
            <ac:spMk id="23" creationId="{301F5DFE-913C-B5D1-D3DC-750AB8B8833A}"/>
          </ac:spMkLst>
        </pc:spChg>
        <pc:spChg chg="add mod">
          <ac:chgData name="DANIEL ESTRADA ACEVEDO" userId="762d22d7-bf27-46d2-aa84-e8738c799aa5" providerId="ADAL" clId="{7CCFEAF7-4BEA-464A-BD6F-2069B2E84F76}" dt="2023-02-28T02:41:28.302" v="4447" actId="403"/>
          <ac:spMkLst>
            <pc:docMk/>
            <pc:sldMk cId="1658448086" sldId="298"/>
            <ac:spMk id="24" creationId="{112BC135-06C1-75F2-32AD-D53B7A21274F}"/>
          </ac:spMkLst>
        </pc:spChg>
        <pc:spChg chg="add mod">
          <ac:chgData name="DANIEL ESTRADA ACEVEDO" userId="762d22d7-bf27-46d2-aa84-e8738c799aa5" providerId="ADAL" clId="{7CCFEAF7-4BEA-464A-BD6F-2069B2E84F76}" dt="2023-02-28T02:41:38.221" v="4451" actId="20577"/>
          <ac:spMkLst>
            <pc:docMk/>
            <pc:sldMk cId="1658448086" sldId="298"/>
            <ac:spMk id="26" creationId="{1B4CE3D0-E9F5-5469-C831-280E5E0B579C}"/>
          </ac:spMkLst>
        </pc:spChg>
        <pc:spChg chg="add mod">
          <ac:chgData name="DANIEL ESTRADA ACEVEDO" userId="762d22d7-bf27-46d2-aa84-e8738c799aa5" providerId="ADAL" clId="{7CCFEAF7-4BEA-464A-BD6F-2069B2E84F76}" dt="2023-02-28T02:41:50.093" v="4455" actId="20577"/>
          <ac:spMkLst>
            <pc:docMk/>
            <pc:sldMk cId="1658448086" sldId="298"/>
            <ac:spMk id="30" creationId="{354DE968-AEEF-86A2-CC8A-3B1FA01A5014}"/>
          </ac:spMkLst>
        </pc:spChg>
        <pc:cxnChg chg="add mod">
          <ac:chgData name="DANIEL ESTRADA ACEVEDO" userId="762d22d7-bf27-46d2-aa84-e8738c799aa5" providerId="ADAL" clId="{7CCFEAF7-4BEA-464A-BD6F-2069B2E84F76}" dt="2023-02-28T02:41:11.807" v="4442" actId="1076"/>
          <ac:cxnSpMkLst>
            <pc:docMk/>
            <pc:sldMk cId="1658448086" sldId="298"/>
            <ac:cxnSpMk id="21" creationId="{9AA370BC-4236-FFC2-4A17-2818BC66E376}"/>
          </ac:cxnSpMkLst>
        </pc:cxnChg>
      </pc:sldChg>
      <pc:sldChg chg="addSp delSp modSp add mod">
        <pc:chgData name="DANIEL ESTRADA ACEVEDO" userId="762d22d7-bf27-46d2-aa84-e8738c799aa5" providerId="ADAL" clId="{7CCFEAF7-4BEA-464A-BD6F-2069B2E84F76}" dt="2023-03-01T22:44:13.606" v="4785" actId="1035"/>
        <pc:sldMkLst>
          <pc:docMk/>
          <pc:sldMk cId="135256459" sldId="299"/>
        </pc:sldMkLst>
        <pc:spChg chg="mod">
          <ac:chgData name="DANIEL ESTRADA ACEVEDO" userId="762d22d7-bf27-46d2-aa84-e8738c799aa5" providerId="ADAL" clId="{7CCFEAF7-4BEA-464A-BD6F-2069B2E84F76}" dt="2023-03-01T22:43:46.473" v="4755" actId="2085"/>
          <ac:spMkLst>
            <pc:docMk/>
            <pc:sldMk cId="135256459" sldId="299"/>
            <ac:spMk id="15" creationId="{82F1ECC3-6261-37B7-4EA3-487E9D56F2A8}"/>
          </ac:spMkLst>
        </pc:spChg>
        <pc:spChg chg="del">
          <ac:chgData name="DANIEL ESTRADA ACEVEDO" userId="762d22d7-bf27-46d2-aa84-e8738c799aa5" providerId="ADAL" clId="{7CCFEAF7-4BEA-464A-BD6F-2069B2E84F76}" dt="2023-03-01T22:41:47.031" v="4671" actId="478"/>
          <ac:spMkLst>
            <pc:docMk/>
            <pc:sldMk cId="135256459" sldId="299"/>
            <ac:spMk id="18" creationId="{1A7AAF08-E8E2-E3B8-C936-B7223E8A503A}"/>
          </ac:spMkLst>
        </pc:spChg>
        <pc:spChg chg="add mod">
          <ac:chgData name="DANIEL ESTRADA ACEVEDO" userId="762d22d7-bf27-46d2-aa84-e8738c799aa5" providerId="ADAL" clId="{7CCFEAF7-4BEA-464A-BD6F-2069B2E84F76}" dt="2023-03-01T22:41:47.284" v="4672"/>
          <ac:spMkLst>
            <pc:docMk/>
            <pc:sldMk cId="135256459" sldId="299"/>
            <ac:spMk id="23" creationId="{A9F318F2-14D9-CA40-6D3D-5A948960D610}"/>
          </ac:spMkLst>
        </pc:spChg>
        <pc:spChg chg="mod">
          <ac:chgData name="DANIEL ESTRADA ACEVEDO" userId="762d22d7-bf27-46d2-aa84-e8738c799aa5" providerId="ADAL" clId="{7CCFEAF7-4BEA-464A-BD6F-2069B2E84F76}" dt="2023-03-01T22:43:02.817" v="4733" actId="1035"/>
          <ac:spMkLst>
            <pc:docMk/>
            <pc:sldMk cId="135256459" sldId="299"/>
            <ac:spMk id="24" creationId="{112BC135-06C1-75F2-32AD-D53B7A21274F}"/>
          </ac:spMkLst>
        </pc:spChg>
        <pc:spChg chg="mod">
          <ac:chgData name="DANIEL ESTRADA ACEVEDO" userId="762d22d7-bf27-46d2-aa84-e8738c799aa5" providerId="ADAL" clId="{7CCFEAF7-4BEA-464A-BD6F-2069B2E84F76}" dt="2023-03-01T22:43:02.817" v="4733" actId="1035"/>
          <ac:spMkLst>
            <pc:docMk/>
            <pc:sldMk cId="135256459" sldId="299"/>
            <ac:spMk id="26" creationId="{1B4CE3D0-E9F5-5469-C831-280E5E0B579C}"/>
          </ac:spMkLst>
        </pc:spChg>
        <pc:spChg chg="mod">
          <ac:chgData name="DANIEL ESTRADA ACEVEDO" userId="762d22d7-bf27-46d2-aa84-e8738c799aa5" providerId="ADAL" clId="{7CCFEAF7-4BEA-464A-BD6F-2069B2E84F76}" dt="2023-03-01T22:43:02.817" v="4733" actId="1035"/>
          <ac:spMkLst>
            <pc:docMk/>
            <pc:sldMk cId="135256459" sldId="299"/>
            <ac:spMk id="30" creationId="{354DE968-AEEF-86A2-CC8A-3B1FA01A5014}"/>
          </ac:spMkLst>
        </pc:spChg>
        <pc:spChg chg="mod">
          <ac:chgData name="DANIEL ESTRADA ACEVEDO" userId="762d22d7-bf27-46d2-aa84-e8738c799aa5" providerId="ADAL" clId="{7CCFEAF7-4BEA-464A-BD6F-2069B2E84F76}" dt="2023-03-01T22:42:41.301" v="4703"/>
          <ac:spMkLst>
            <pc:docMk/>
            <pc:sldMk cId="135256459" sldId="299"/>
            <ac:spMk id="40" creationId="{B902E966-FD20-21B8-1088-D29BD8FBEFC3}"/>
          </ac:spMkLst>
        </pc:spChg>
        <pc:spChg chg="mod">
          <ac:chgData name="DANIEL ESTRADA ACEVEDO" userId="762d22d7-bf27-46d2-aa84-e8738c799aa5" providerId="ADAL" clId="{7CCFEAF7-4BEA-464A-BD6F-2069B2E84F76}" dt="2023-03-01T22:42:41.301" v="4703"/>
          <ac:spMkLst>
            <pc:docMk/>
            <pc:sldMk cId="135256459" sldId="299"/>
            <ac:spMk id="42" creationId="{D7389387-A01C-0364-A6FB-A0920B3589B1}"/>
          </ac:spMkLst>
        </pc:spChg>
        <pc:spChg chg="mod">
          <ac:chgData name="DANIEL ESTRADA ACEVEDO" userId="762d22d7-bf27-46d2-aa84-e8738c799aa5" providerId="ADAL" clId="{7CCFEAF7-4BEA-464A-BD6F-2069B2E84F76}" dt="2023-03-01T22:42:41.301" v="4703"/>
          <ac:spMkLst>
            <pc:docMk/>
            <pc:sldMk cId="135256459" sldId="299"/>
            <ac:spMk id="45" creationId="{F4CFCA4E-B6E4-EBA4-982E-579388FE422F}"/>
          </ac:spMkLst>
        </pc:spChg>
        <pc:spChg chg="mod">
          <ac:chgData name="DANIEL ESTRADA ACEVEDO" userId="762d22d7-bf27-46d2-aa84-e8738c799aa5" providerId="ADAL" clId="{7CCFEAF7-4BEA-464A-BD6F-2069B2E84F76}" dt="2023-03-01T22:42:41.301" v="4703"/>
          <ac:spMkLst>
            <pc:docMk/>
            <pc:sldMk cId="135256459" sldId="299"/>
            <ac:spMk id="49" creationId="{1E90500F-AEA5-6FE2-53DE-4B59B8868592}"/>
          </ac:spMkLst>
        </pc:spChg>
        <pc:spChg chg="mod">
          <ac:chgData name="DANIEL ESTRADA ACEVEDO" userId="762d22d7-bf27-46d2-aa84-e8738c799aa5" providerId="ADAL" clId="{7CCFEAF7-4BEA-464A-BD6F-2069B2E84F76}" dt="2023-03-01T22:42:41.301" v="4703"/>
          <ac:spMkLst>
            <pc:docMk/>
            <pc:sldMk cId="135256459" sldId="299"/>
            <ac:spMk id="50" creationId="{C683CC03-95FF-AC62-EA13-CF36D4965AB7}"/>
          </ac:spMkLst>
        </pc:spChg>
        <pc:spChg chg="mod">
          <ac:chgData name="DANIEL ESTRADA ACEVEDO" userId="762d22d7-bf27-46d2-aa84-e8738c799aa5" providerId="ADAL" clId="{7CCFEAF7-4BEA-464A-BD6F-2069B2E84F76}" dt="2023-03-01T22:42:41.301" v="4703"/>
          <ac:spMkLst>
            <pc:docMk/>
            <pc:sldMk cId="135256459" sldId="299"/>
            <ac:spMk id="51" creationId="{4561B135-FF46-6DC4-1BE7-F2A3975F1EF4}"/>
          </ac:spMkLst>
        </pc:spChg>
        <pc:spChg chg="mod">
          <ac:chgData name="DANIEL ESTRADA ACEVEDO" userId="762d22d7-bf27-46d2-aa84-e8738c799aa5" providerId="ADAL" clId="{7CCFEAF7-4BEA-464A-BD6F-2069B2E84F76}" dt="2023-03-01T22:42:41.301" v="4703"/>
          <ac:spMkLst>
            <pc:docMk/>
            <pc:sldMk cId="135256459" sldId="299"/>
            <ac:spMk id="54" creationId="{E23632FC-DC17-0CC5-E9B1-53957F93ADDE}"/>
          </ac:spMkLst>
        </pc:spChg>
        <pc:spChg chg="add mod">
          <ac:chgData name="DANIEL ESTRADA ACEVEDO" userId="762d22d7-bf27-46d2-aa84-e8738c799aa5" providerId="ADAL" clId="{7CCFEAF7-4BEA-464A-BD6F-2069B2E84F76}" dt="2023-03-01T22:44:01.715" v="4772" actId="1035"/>
          <ac:spMkLst>
            <pc:docMk/>
            <pc:sldMk cId="135256459" sldId="299"/>
            <ac:spMk id="57" creationId="{F3EEF46A-EC3A-F064-E4C1-5E835F1891E8}"/>
          </ac:spMkLst>
        </pc:spChg>
        <pc:spChg chg="add mod">
          <ac:chgData name="DANIEL ESTRADA ACEVEDO" userId="762d22d7-bf27-46d2-aa84-e8738c799aa5" providerId="ADAL" clId="{7CCFEAF7-4BEA-464A-BD6F-2069B2E84F76}" dt="2023-03-01T22:44:13.606" v="4785" actId="1035"/>
          <ac:spMkLst>
            <pc:docMk/>
            <pc:sldMk cId="135256459" sldId="299"/>
            <ac:spMk id="58" creationId="{84CB83FB-DB82-FD2F-473B-638C4B91F13E}"/>
          </ac:spMkLst>
        </pc:spChg>
        <pc:grpChg chg="add mod">
          <ac:chgData name="DANIEL ESTRADA ACEVEDO" userId="762d22d7-bf27-46d2-aa84-e8738c799aa5" providerId="ADAL" clId="{7CCFEAF7-4BEA-464A-BD6F-2069B2E84F76}" dt="2023-03-01T22:42:44.617" v="4704" actId="167"/>
          <ac:grpSpMkLst>
            <pc:docMk/>
            <pc:sldMk cId="135256459" sldId="299"/>
            <ac:grpSpMk id="35" creationId="{291E569F-E380-C3A7-AFF6-74167686B51A}"/>
          </ac:grpSpMkLst>
        </pc:grpChg>
        <pc:grpChg chg="del">
          <ac:chgData name="DANIEL ESTRADA ACEVEDO" userId="762d22d7-bf27-46d2-aa84-e8738c799aa5" providerId="ADAL" clId="{7CCFEAF7-4BEA-464A-BD6F-2069B2E84F76}" dt="2023-03-01T22:42:41.022" v="4702" actId="478"/>
          <ac:grpSpMkLst>
            <pc:docMk/>
            <pc:sldMk cId="135256459" sldId="299"/>
            <ac:grpSpMk id="37" creationId="{9AB8263D-2A4F-711D-0330-184D1F13436D}"/>
          </ac:grpSpMkLst>
        </pc:grpChg>
        <pc:picChg chg="mod">
          <ac:chgData name="DANIEL ESTRADA ACEVEDO" userId="762d22d7-bf27-46d2-aa84-e8738c799aa5" providerId="ADAL" clId="{7CCFEAF7-4BEA-464A-BD6F-2069B2E84F76}" dt="2023-03-01T22:42:41.301" v="4703"/>
          <ac:picMkLst>
            <pc:docMk/>
            <pc:sldMk cId="135256459" sldId="299"/>
            <ac:picMk id="43" creationId="{0E30EEAB-961C-FF62-FDEF-8475B872D23C}"/>
          </ac:picMkLst>
        </pc:picChg>
        <pc:picChg chg="mod">
          <ac:chgData name="DANIEL ESTRADA ACEVEDO" userId="762d22d7-bf27-46d2-aa84-e8738c799aa5" providerId="ADAL" clId="{7CCFEAF7-4BEA-464A-BD6F-2069B2E84F76}" dt="2023-03-01T22:42:41.301" v="4703"/>
          <ac:picMkLst>
            <pc:docMk/>
            <pc:sldMk cId="135256459" sldId="299"/>
            <ac:picMk id="44" creationId="{DDF10475-34E8-989E-537D-CEB729E3DC87}"/>
          </ac:picMkLst>
        </pc:picChg>
        <pc:picChg chg="mod">
          <ac:chgData name="DANIEL ESTRADA ACEVEDO" userId="762d22d7-bf27-46d2-aa84-e8738c799aa5" providerId="ADAL" clId="{7CCFEAF7-4BEA-464A-BD6F-2069B2E84F76}" dt="2023-03-01T22:42:41.301" v="4703"/>
          <ac:picMkLst>
            <pc:docMk/>
            <pc:sldMk cId="135256459" sldId="299"/>
            <ac:picMk id="46" creationId="{B356E7D9-84C4-2EB6-9FD7-33BA536997EE}"/>
          </ac:picMkLst>
        </pc:picChg>
        <pc:picChg chg="mod">
          <ac:chgData name="DANIEL ESTRADA ACEVEDO" userId="762d22d7-bf27-46d2-aa84-e8738c799aa5" providerId="ADAL" clId="{7CCFEAF7-4BEA-464A-BD6F-2069B2E84F76}" dt="2023-03-01T22:42:41.301" v="4703"/>
          <ac:picMkLst>
            <pc:docMk/>
            <pc:sldMk cId="135256459" sldId="299"/>
            <ac:picMk id="47" creationId="{10C410ED-1EB2-5EEE-806D-405274D5FFD7}"/>
          </ac:picMkLst>
        </pc:picChg>
        <pc:picChg chg="mod">
          <ac:chgData name="DANIEL ESTRADA ACEVEDO" userId="762d22d7-bf27-46d2-aa84-e8738c799aa5" providerId="ADAL" clId="{7CCFEAF7-4BEA-464A-BD6F-2069B2E84F76}" dt="2023-03-01T22:42:41.301" v="4703"/>
          <ac:picMkLst>
            <pc:docMk/>
            <pc:sldMk cId="135256459" sldId="299"/>
            <ac:picMk id="48" creationId="{E3D8E4CC-C02E-BD73-2CFB-CE0D9996A461}"/>
          </ac:picMkLst>
        </pc:picChg>
        <pc:picChg chg="mod">
          <ac:chgData name="DANIEL ESTRADA ACEVEDO" userId="762d22d7-bf27-46d2-aa84-e8738c799aa5" providerId="ADAL" clId="{7CCFEAF7-4BEA-464A-BD6F-2069B2E84F76}" dt="2023-03-01T22:42:41.301" v="4703"/>
          <ac:picMkLst>
            <pc:docMk/>
            <pc:sldMk cId="135256459" sldId="299"/>
            <ac:picMk id="52" creationId="{66193AE8-DF97-B037-C847-9685CED04DE1}"/>
          </ac:picMkLst>
        </pc:picChg>
        <pc:picChg chg="mod">
          <ac:chgData name="DANIEL ESTRADA ACEVEDO" userId="762d22d7-bf27-46d2-aa84-e8738c799aa5" providerId="ADAL" clId="{7CCFEAF7-4BEA-464A-BD6F-2069B2E84F76}" dt="2023-03-01T22:42:41.301" v="4703"/>
          <ac:picMkLst>
            <pc:docMk/>
            <pc:sldMk cId="135256459" sldId="299"/>
            <ac:picMk id="53" creationId="{A6038AFE-EC1C-5526-247D-5DA31ACF6ED1}"/>
          </ac:picMkLst>
        </pc:picChg>
        <pc:picChg chg="mod">
          <ac:chgData name="DANIEL ESTRADA ACEVEDO" userId="762d22d7-bf27-46d2-aa84-e8738c799aa5" providerId="ADAL" clId="{7CCFEAF7-4BEA-464A-BD6F-2069B2E84F76}" dt="2023-03-01T22:42:41.301" v="4703"/>
          <ac:picMkLst>
            <pc:docMk/>
            <pc:sldMk cId="135256459" sldId="299"/>
            <ac:picMk id="55" creationId="{AC583B90-7251-AAC5-A782-9A1A8B5FC231}"/>
          </ac:picMkLst>
        </pc:picChg>
        <pc:picChg chg="mod">
          <ac:chgData name="DANIEL ESTRADA ACEVEDO" userId="762d22d7-bf27-46d2-aa84-e8738c799aa5" providerId="ADAL" clId="{7CCFEAF7-4BEA-464A-BD6F-2069B2E84F76}" dt="2023-03-01T22:42:41.301" v="4703"/>
          <ac:picMkLst>
            <pc:docMk/>
            <pc:sldMk cId="135256459" sldId="299"/>
            <ac:picMk id="56" creationId="{00D9892C-7002-4709-FC04-A6E1029AA2F5}"/>
          </ac:picMkLst>
        </pc:picChg>
        <pc:cxnChg chg="mod">
          <ac:chgData name="DANIEL ESTRADA ACEVEDO" userId="762d22d7-bf27-46d2-aa84-e8738c799aa5" providerId="ADAL" clId="{7CCFEAF7-4BEA-464A-BD6F-2069B2E84F76}" dt="2023-03-01T22:43:02.817" v="4733" actId="1035"/>
          <ac:cxnSpMkLst>
            <pc:docMk/>
            <pc:sldMk cId="135256459" sldId="299"/>
            <ac:cxnSpMk id="21" creationId="{9AA370BC-4236-FFC2-4A17-2818BC66E376}"/>
          </ac:cxnSpMkLst>
        </pc:cxnChg>
        <pc:cxnChg chg="mod">
          <ac:chgData name="DANIEL ESTRADA ACEVEDO" userId="762d22d7-bf27-46d2-aa84-e8738c799aa5" providerId="ADAL" clId="{7CCFEAF7-4BEA-464A-BD6F-2069B2E84F76}" dt="2023-03-01T22:43:02.817" v="4733" actId="1035"/>
          <ac:cxnSpMkLst>
            <pc:docMk/>
            <pc:sldMk cId="135256459" sldId="299"/>
            <ac:cxnSpMk id="41" creationId="{22FE2122-B744-A619-849B-F407819C3408}"/>
          </ac:cxnSpMkLst>
        </pc:cxnChg>
      </pc:sldChg>
      <pc:sldChg chg="addSp delSp modSp add mod">
        <pc:chgData name="DANIEL ESTRADA ACEVEDO" userId="762d22d7-bf27-46d2-aa84-e8738c799aa5" providerId="ADAL" clId="{7CCFEAF7-4BEA-464A-BD6F-2069B2E84F76}" dt="2023-03-02T04:00:45.214" v="5254" actId="20577"/>
        <pc:sldMkLst>
          <pc:docMk/>
          <pc:sldMk cId="2100381636" sldId="300"/>
        </pc:sldMkLst>
        <pc:spChg chg="mod">
          <ac:chgData name="DANIEL ESTRADA ACEVEDO" userId="762d22d7-bf27-46d2-aa84-e8738c799aa5" providerId="ADAL" clId="{7CCFEAF7-4BEA-464A-BD6F-2069B2E84F76}" dt="2023-03-01T22:45:21.449" v="4791" actId="208"/>
          <ac:spMkLst>
            <pc:docMk/>
            <pc:sldMk cId="2100381636" sldId="300"/>
            <ac:spMk id="4" creationId="{0A5172D6-AE6F-9124-C2C1-703501AB8897}"/>
          </ac:spMkLst>
        </pc:spChg>
        <pc:spChg chg="mod">
          <ac:chgData name="DANIEL ESTRADA ACEVEDO" userId="762d22d7-bf27-46d2-aa84-e8738c799aa5" providerId="ADAL" clId="{7CCFEAF7-4BEA-464A-BD6F-2069B2E84F76}" dt="2023-03-01T22:45:12.827" v="4789" actId="208"/>
          <ac:spMkLst>
            <pc:docMk/>
            <pc:sldMk cId="2100381636" sldId="300"/>
            <ac:spMk id="10" creationId="{3885F764-2AF9-29B6-B8AE-881DC1D15617}"/>
          </ac:spMkLst>
        </pc:spChg>
        <pc:spChg chg="del">
          <ac:chgData name="DANIEL ESTRADA ACEVEDO" userId="762d22d7-bf27-46d2-aa84-e8738c799aa5" providerId="ADAL" clId="{7CCFEAF7-4BEA-464A-BD6F-2069B2E84F76}" dt="2023-03-01T22:45:35.619" v="4792" actId="478"/>
          <ac:spMkLst>
            <pc:docMk/>
            <pc:sldMk cId="2100381636" sldId="300"/>
            <ac:spMk id="15" creationId="{82F1ECC3-6261-37B7-4EA3-487E9D56F2A8}"/>
          </ac:spMkLst>
        </pc:spChg>
        <pc:spChg chg="add del">
          <ac:chgData name="DANIEL ESTRADA ACEVEDO" userId="762d22d7-bf27-46d2-aa84-e8738c799aa5" providerId="ADAL" clId="{7CCFEAF7-4BEA-464A-BD6F-2069B2E84F76}" dt="2023-03-02T03:31:40.936" v="4907" actId="22"/>
          <ac:spMkLst>
            <pc:docMk/>
            <pc:sldMk cId="2100381636" sldId="300"/>
            <ac:spMk id="15" creationId="{E60F4FAC-0CB1-85EC-5B15-8D5858351A04}"/>
          </ac:spMkLst>
        </pc:spChg>
        <pc:spChg chg="add del mod">
          <ac:chgData name="DANIEL ESTRADA ACEVEDO" userId="762d22d7-bf27-46d2-aa84-e8738c799aa5" providerId="ADAL" clId="{7CCFEAF7-4BEA-464A-BD6F-2069B2E84F76}" dt="2023-03-02T03:32:03.064" v="4914" actId="478"/>
          <ac:spMkLst>
            <pc:docMk/>
            <pc:sldMk cId="2100381636" sldId="300"/>
            <ac:spMk id="19" creationId="{459CE018-1933-D2BD-5780-7B362C61F18D}"/>
          </ac:spMkLst>
        </pc:spChg>
        <pc:spChg chg="add mod">
          <ac:chgData name="DANIEL ESTRADA ACEVEDO" userId="762d22d7-bf27-46d2-aa84-e8738c799aa5" providerId="ADAL" clId="{7CCFEAF7-4BEA-464A-BD6F-2069B2E84F76}" dt="2023-03-02T03:58:56.838" v="5227" actId="14100"/>
          <ac:spMkLst>
            <pc:docMk/>
            <pc:sldMk cId="2100381636" sldId="300"/>
            <ac:spMk id="20" creationId="{960D6B3B-A8A3-BB8D-5310-AA666984EA57}"/>
          </ac:spMkLst>
        </pc:spChg>
        <pc:spChg chg="add mod">
          <ac:chgData name="DANIEL ESTRADA ACEVEDO" userId="762d22d7-bf27-46d2-aa84-e8738c799aa5" providerId="ADAL" clId="{7CCFEAF7-4BEA-464A-BD6F-2069B2E84F76}" dt="2023-03-02T03:59:04.025" v="5228" actId="1076"/>
          <ac:spMkLst>
            <pc:docMk/>
            <pc:sldMk cId="2100381636" sldId="300"/>
            <ac:spMk id="21" creationId="{39634ADE-652D-7C10-4093-7CC3C3227090}"/>
          </ac:spMkLst>
        </pc:spChg>
        <pc:spChg chg="add mod">
          <ac:chgData name="DANIEL ESTRADA ACEVEDO" userId="762d22d7-bf27-46d2-aa84-e8738c799aa5" providerId="ADAL" clId="{7CCFEAF7-4BEA-464A-BD6F-2069B2E84F76}" dt="2023-03-02T03:59:10.964" v="5230" actId="1035"/>
          <ac:spMkLst>
            <pc:docMk/>
            <pc:sldMk cId="2100381636" sldId="300"/>
            <ac:spMk id="22" creationId="{0B75C9F1-6C11-F136-E00C-A8D11DD00489}"/>
          </ac:spMkLst>
        </pc:spChg>
        <pc:spChg chg="mod">
          <ac:chgData name="DANIEL ESTRADA ACEVEDO" userId="762d22d7-bf27-46d2-aa84-e8738c799aa5" providerId="ADAL" clId="{7CCFEAF7-4BEA-464A-BD6F-2069B2E84F76}" dt="2023-03-01T22:45:55.091" v="4838" actId="20577"/>
          <ac:spMkLst>
            <pc:docMk/>
            <pc:sldMk cId="2100381636" sldId="300"/>
            <ac:spMk id="23" creationId="{A9F318F2-14D9-CA40-6D3D-5A948960D610}"/>
          </ac:spMkLst>
        </pc:spChg>
        <pc:spChg chg="del">
          <ac:chgData name="DANIEL ESTRADA ACEVEDO" userId="762d22d7-bf27-46d2-aa84-e8738c799aa5" providerId="ADAL" clId="{7CCFEAF7-4BEA-464A-BD6F-2069B2E84F76}" dt="2023-03-01T22:45:35.619" v="4792" actId="478"/>
          <ac:spMkLst>
            <pc:docMk/>
            <pc:sldMk cId="2100381636" sldId="300"/>
            <ac:spMk id="24" creationId="{112BC135-06C1-75F2-32AD-D53B7A21274F}"/>
          </ac:spMkLst>
        </pc:spChg>
        <pc:spChg chg="add del">
          <ac:chgData name="DANIEL ESTRADA ACEVEDO" userId="762d22d7-bf27-46d2-aa84-e8738c799aa5" providerId="ADAL" clId="{7CCFEAF7-4BEA-464A-BD6F-2069B2E84F76}" dt="2023-03-02T03:54:35.824" v="4979" actId="22"/>
          <ac:spMkLst>
            <pc:docMk/>
            <pc:sldMk cId="2100381636" sldId="300"/>
            <ac:spMk id="25" creationId="{073D6404-7EE0-F18F-7F4D-AC2C82834ABC}"/>
          </ac:spMkLst>
        </pc:spChg>
        <pc:spChg chg="del">
          <ac:chgData name="DANIEL ESTRADA ACEVEDO" userId="762d22d7-bf27-46d2-aa84-e8738c799aa5" providerId="ADAL" clId="{7CCFEAF7-4BEA-464A-BD6F-2069B2E84F76}" dt="2023-03-01T22:45:35.619" v="4792" actId="478"/>
          <ac:spMkLst>
            <pc:docMk/>
            <pc:sldMk cId="2100381636" sldId="300"/>
            <ac:spMk id="26" creationId="{1B4CE3D0-E9F5-5469-C831-280E5E0B579C}"/>
          </ac:spMkLst>
        </pc:spChg>
        <pc:spChg chg="add mod">
          <ac:chgData name="DANIEL ESTRADA ACEVEDO" userId="762d22d7-bf27-46d2-aa84-e8738c799aa5" providerId="ADAL" clId="{7CCFEAF7-4BEA-464A-BD6F-2069B2E84F76}" dt="2023-03-02T04:00:45.214" v="5254" actId="20577"/>
          <ac:spMkLst>
            <pc:docMk/>
            <pc:sldMk cId="2100381636" sldId="300"/>
            <ac:spMk id="27" creationId="{92CD493B-CB97-45D7-5EF6-CA770463776C}"/>
          </ac:spMkLst>
        </pc:spChg>
        <pc:spChg chg="del">
          <ac:chgData name="DANIEL ESTRADA ACEVEDO" userId="762d22d7-bf27-46d2-aa84-e8738c799aa5" providerId="ADAL" clId="{7CCFEAF7-4BEA-464A-BD6F-2069B2E84F76}" dt="2023-03-01T22:45:35.619" v="4792" actId="478"/>
          <ac:spMkLst>
            <pc:docMk/>
            <pc:sldMk cId="2100381636" sldId="300"/>
            <ac:spMk id="30" creationId="{354DE968-AEEF-86A2-CC8A-3B1FA01A5014}"/>
          </ac:spMkLst>
        </pc:spChg>
        <pc:spChg chg="del">
          <ac:chgData name="DANIEL ESTRADA ACEVEDO" userId="762d22d7-bf27-46d2-aa84-e8738c799aa5" providerId="ADAL" clId="{7CCFEAF7-4BEA-464A-BD6F-2069B2E84F76}" dt="2023-03-01T22:45:35.619" v="4792" actId="478"/>
          <ac:spMkLst>
            <pc:docMk/>
            <pc:sldMk cId="2100381636" sldId="300"/>
            <ac:spMk id="57" creationId="{F3EEF46A-EC3A-F064-E4C1-5E835F1891E8}"/>
          </ac:spMkLst>
        </pc:spChg>
        <pc:spChg chg="del">
          <ac:chgData name="DANIEL ESTRADA ACEVEDO" userId="762d22d7-bf27-46d2-aa84-e8738c799aa5" providerId="ADAL" clId="{7CCFEAF7-4BEA-464A-BD6F-2069B2E84F76}" dt="2023-03-01T22:45:35.619" v="4792" actId="478"/>
          <ac:spMkLst>
            <pc:docMk/>
            <pc:sldMk cId="2100381636" sldId="300"/>
            <ac:spMk id="58" creationId="{84CB83FB-DB82-FD2F-473B-638C4B91F13E}"/>
          </ac:spMkLst>
        </pc:spChg>
        <pc:grpChg chg="del">
          <ac:chgData name="DANIEL ESTRADA ACEVEDO" userId="762d22d7-bf27-46d2-aa84-e8738c799aa5" providerId="ADAL" clId="{7CCFEAF7-4BEA-464A-BD6F-2069B2E84F76}" dt="2023-03-01T22:45:35.619" v="4792" actId="478"/>
          <ac:grpSpMkLst>
            <pc:docMk/>
            <pc:sldMk cId="2100381636" sldId="300"/>
            <ac:grpSpMk id="35" creationId="{291E569F-E380-C3A7-AFF6-74167686B51A}"/>
          </ac:grpSpMkLst>
        </pc:grpChg>
        <pc:picChg chg="add del mod">
          <ac:chgData name="DANIEL ESTRADA ACEVEDO" userId="762d22d7-bf27-46d2-aa84-e8738c799aa5" providerId="ADAL" clId="{7CCFEAF7-4BEA-464A-BD6F-2069B2E84F76}" dt="2023-03-02T03:31:04.898" v="4903" actId="21"/>
          <ac:picMkLst>
            <pc:docMk/>
            <pc:sldMk cId="2100381636" sldId="300"/>
            <ac:picMk id="13" creationId="{41420725-891D-8C57-D46C-5A9BAEAC89D6}"/>
          </ac:picMkLst>
        </pc:picChg>
        <pc:picChg chg="add mod">
          <ac:chgData name="DANIEL ESTRADA ACEVEDO" userId="762d22d7-bf27-46d2-aa84-e8738c799aa5" providerId="ADAL" clId="{7CCFEAF7-4BEA-464A-BD6F-2069B2E84F76}" dt="2023-03-02T03:52:16.459" v="4970" actId="14100"/>
          <ac:picMkLst>
            <pc:docMk/>
            <pc:sldMk cId="2100381636" sldId="300"/>
            <ac:picMk id="1026" creationId="{CA72FB6B-1BF8-A547-0CEA-6EE68B73D7B6}"/>
          </ac:picMkLst>
        </pc:picChg>
        <pc:cxnChg chg="del">
          <ac:chgData name="DANIEL ESTRADA ACEVEDO" userId="762d22d7-bf27-46d2-aa84-e8738c799aa5" providerId="ADAL" clId="{7CCFEAF7-4BEA-464A-BD6F-2069B2E84F76}" dt="2023-03-01T22:45:35.619" v="4792" actId="478"/>
          <ac:cxnSpMkLst>
            <pc:docMk/>
            <pc:sldMk cId="2100381636" sldId="300"/>
            <ac:cxnSpMk id="21" creationId="{9AA370BC-4236-FFC2-4A17-2818BC66E376}"/>
          </ac:cxnSpMkLst>
        </pc:cxnChg>
        <pc:cxnChg chg="del">
          <ac:chgData name="DANIEL ESTRADA ACEVEDO" userId="762d22d7-bf27-46d2-aa84-e8738c799aa5" providerId="ADAL" clId="{7CCFEAF7-4BEA-464A-BD6F-2069B2E84F76}" dt="2023-03-01T22:45:35.619" v="4792" actId="478"/>
          <ac:cxnSpMkLst>
            <pc:docMk/>
            <pc:sldMk cId="2100381636" sldId="300"/>
            <ac:cxnSpMk id="41" creationId="{22FE2122-B744-A619-849B-F407819C3408}"/>
          </ac:cxnSpMkLst>
        </pc:cxnChg>
      </pc:sldChg>
      <pc:sldChg chg="addSp delSp modSp add del mod">
        <pc:chgData name="DANIEL ESTRADA ACEVEDO" userId="762d22d7-bf27-46d2-aa84-e8738c799aa5" providerId="ADAL" clId="{7CCFEAF7-4BEA-464A-BD6F-2069B2E84F76}" dt="2023-03-01T22:44:21.181" v="4786" actId="47"/>
        <pc:sldMkLst>
          <pc:docMk/>
          <pc:sldMk cId="3668223287" sldId="300"/>
        </pc:sldMkLst>
        <pc:spChg chg="del mod">
          <ac:chgData name="DANIEL ESTRADA ACEVEDO" userId="762d22d7-bf27-46d2-aa84-e8738c799aa5" providerId="ADAL" clId="{7CCFEAF7-4BEA-464A-BD6F-2069B2E84F76}" dt="2023-03-01T22:44:06.863" v="4773" actId="21"/>
          <ac:spMkLst>
            <pc:docMk/>
            <pc:sldMk cId="3668223287" sldId="300"/>
            <ac:spMk id="15" creationId="{82F1ECC3-6261-37B7-4EA3-487E9D56F2A8}"/>
          </ac:spMkLst>
        </pc:spChg>
        <pc:spChg chg="del">
          <ac:chgData name="DANIEL ESTRADA ACEVEDO" userId="762d22d7-bf27-46d2-aa84-e8738c799aa5" providerId="ADAL" clId="{7CCFEAF7-4BEA-464A-BD6F-2069B2E84F76}" dt="2023-03-01T22:41:59.136" v="4675" actId="478"/>
          <ac:spMkLst>
            <pc:docMk/>
            <pc:sldMk cId="3668223287" sldId="300"/>
            <ac:spMk id="18" creationId="{1A7AAF08-E8E2-E3B8-C936-B7223E8A503A}"/>
          </ac:spMkLst>
        </pc:spChg>
        <pc:spChg chg="add mod">
          <ac:chgData name="DANIEL ESTRADA ACEVEDO" userId="762d22d7-bf27-46d2-aa84-e8738c799aa5" providerId="ADAL" clId="{7CCFEAF7-4BEA-464A-BD6F-2069B2E84F76}" dt="2023-03-01T22:41:59.565" v="4676"/>
          <ac:spMkLst>
            <pc:docMk/>
            <pc:sldMk cId="3668223287" sldId="300"/>
            <ac:spMk id="23" creationId="{8E20125C-033E-1493-0C24-E5D2540E3481}"/>
          </ac:spMkLst>
        </pc:spChg>
      </pc:sldChg>
      <pc:sldChg chg="modSp add mod">
        <pc:chgData name="DANIEL ESTRADA ACEVEDO" userId="762d22d7-bf27-46d2-aa84-e8738c799aa5" providerId="ADAL" clId="{7CCFEAF7-4BEA-464A-BD6F-2069B2E84F76}" dt="2023-03-01T22:46:14.333" v="4850" actId="20577"/>
        <pc:sldMkLst>
          <pc:docMk/>
          <pc:sldMk cId="3785484929" sldId="301"/>
        </pc:sldMkLst>
        <pc:spChg chg="mod">
          <ac:chgData name="DANIEL ESTRADA ACEVEDO" userId="762d22d7-bf27-46d2-aa84-e8738c799aa5" providerId="ADAL" clId="{7CCFEAF7-4BEA-464A-BD6F-2069B2E84F76}" dt="2023-03-01T22:46:14.333" v="4850" actId="20577"/>
          <ac:spMkLst>
            <pc:docMk/>
            <pc:sldMk cId="3785484929" sldId="301"/>
            <ac:spMk id="23" creationId="{A9F318F2-14D9-CA40-6D3D-5A948960D610}"/>
          </ac:spMkLst>
        </pc:spChg>
      </pc:sldChg>
      <pc:sldChg chg="modSp add mod">
        <pc:chgData name="DANIEL ESTRADA ACEVEDO" userId="762d22d7-bf27-46d2-aa84-e8738c799aa5" providerId="ADAL" clId="{7CCFEAF7-4BEA-464A-BD6F-2069B2E84F76}" dt="2023-03-01T22:46:22.603" v="4862" actId="20577"/>
        <pc:sldMkLst>
          <pc:docMk/>
          <pc:sldMk cId="4049382030" sldId="302"/>
        </pc:sldMkLst>
        <pc:spChg chg="mod">
          <ac:chgData name="DANIEL ESTRADA ACEVEDO" userId="762d22d7-bf27-46d2-aa84-e8738c799aa5" providerId="ADAL" clId="{7CCFEAF7-4BEA-464A-BD6F-2069B2E84F76}" dt="2023-03-01T22:46:22.603" v="4862" actId="20577"/>
          <ac:spMkLst>
            <pc:docMk/>
            <pc:sldMk cId="4049382030" sldId="302"/>
            <ac:spMk id="23" creationId="{A9F318F2-14D9-CA40-6D3D-5A948960D610}"/>
          </ac:spMkLst>
        </pc:spChg>
      </pc:sldChg>
      <pc:sldChg chg="addSp delSp modSp add del">
        <pc:chgData name="DANIEL ESTRADA ACEVEDO" userId="762d22d7-bf27-46d2-aa84-e8738c799aa5" providerId="ADAL" clId="{7CCFEAF7-4BEA-464A-BD6F-2069B2E84F76}" dt="2023-03-02T04:01:26.991" v="5258" actId="47"/>
        <pc:sldMkLst>
          <pc:docMk/>
          <pc:sldMk cId="1630238577" sldId="303"/>
        </pc:sldMkLst>
        <pc:picChg chg="add del mod">
          <ac:chgData name="DANIEL ESTRADA ACEVEDO" userId="762d22d7-bf27-46d2-aa84-e8738c799aa5" providerId="ADAL" clId="{7CCFEAF7-4BEA-464A-BD6F-2069B2E84F76}" dt="2023-03-02T04:01:22.763" v="5257" actId="21"/>
          <ac:picMkLst>
            <pc:docMk/>
            <pc:sldMk cId="1630238577" sldId="303"/>
            <ac:picMk id="13" creationId="{158085D8-E414-A7FF-A5B7-6BE3067EC49E}"/>
          </ac:picMkLst>
        </pc:picChg>
      </pc:sldChg>
      <pc:sldChg chg="addSp delSp modSp add mod">
        <pc:chgData name="DANIEL ESTRADA ACEVEDO" userId="762d22d7-bf27-46d2-aa84-e8738c799aa5" providerId="ADAL" clId="{7CCFEAF7-4BEA-464A-BD6F-2069B2E84F76}" dt="2023-03-02T04:29:52.390" v="5809" actId="20577"/>
        <pc:sldMkLst>
          <pc:docMk/>
          <pc:sldMk cId="890883765" sldId="304"/>
        </pc:sldMkLst>
        <pc:spChg chg="add mod">
          <ac:chgData name="DANIEL ESTRADA ACEVEDO" userId="762d22d7-bf27-46d2-aa84-e8738c799aa5" providerId="ADAL" clId="{7CCFEAF7-4BEA-464A-BD6F-2069B2E84F76}" dt="2023-03-02T04:29:52.390" v="5809" actId="20577"/>
          <ac:spMkLst>
            <pc:docMk/>
            <pc:sldMk cId="890883765" sldId="304"/>
            <ac:spMk id="15" creationId="{1CFAEFA8-423A-0A3B-A921-0CB3EBC22EF6}"/>
          </ac:spMkLst>
        </pc:spChg>
        <pc:spChg chg="mod">
          <ac:chgData name="DANIEL ESTRADA ACEVEDO" userId="762d22d7-bf27-46d2-aa84-e8738c799aa5" providerId="ADAL" clId="{7CCFEAF7-4BEA-464A-BD6F-2069B2E84F76}" dt="2023-03-02T04:07:52.597" v="5289" actId="208"/>
          <ac:spMkLst>
            <pc:docMk/>
            <pc:sldMk cId="890883765" sldId="304"/>
            <ac:spMk id="20" creationId="{960D6B3B-A8A3-BB8D-5310-AA666984EA57}"/>
          </ac:spMkLst>
        </pc:spChg>
        <pc:spChg chg="mod">
          <ac:chgData name="DANIEL ESTRADA ACEVEDO" userId="762d22d7-bf27-46d2-aa84-e8738c799aa5" providerId="ADAL" clId="{7CCFEAF7-4BEA-464A-BD6F-2069B2E84F76}" dt="2023-03-02T04:07:47.409" v="5287" actId="208"/>
          <ac:spMkLst>
            <pc:docMk/>
            <pc:sldMk cId="890883765" sldId="304"/>
            <ac:spMk id="21" creationId="{39634ADE-652D-7C10-4093-7CC3C3227090}"/>
          </ac:spMkLst>
        </pc:spChg>
        <pc:spChg chg="mod">
          <ac:chgData name="DANIEL ESTRADA ACEVEDO" userId="762d22d7-bf27-46d2-aa84-e8738c799aa5" providerId="ADAL" clId="{7CCFEAF7-4BEA-464A-BD6F-2069B2E84F76}" dt="2023-03-02T04:29:32.950" v="5806" actId="20577"/>
          <ac:spMkLst>
            <pc:docMk/>
            <pc:sldMk cId="890883765" sldId="304"/>
            <ac:spMk id="27" creationId="{92CD493B-CB97-45D7-5EF6-CA770463776C}"/>
          </ac:spMkLst>
        </pc:spChg>
        <pc:picChg chg="add mod">
          <ac:chgData name="DANIEL ESTRADA ACEVEDO" userId="762d22d7-bf27-46d2-aa84-e8738c799aa5" providerId="ADAL" clId="{7CCFEAF7-4BEA-464A-BD6F-2069B2E84F76}" dt="2023-03-02T04:02:38.970" v="5275" actId="14100"/>
          <ac:picMkLst>
            <pc:docMk/>
            <pc:sldMk cId="890883765" sldId="304"/>
            <ac:picMk id="13" creationId="{944684EB-6D05-ED5D-615D-DA8A7C32C7E8}"/>
          </ac:picMkLst>
        </pc:picChg>
        <pc:picChg chg="del">
          <ac:chgData name="DANIEL ESTRADA ACEVEDO" userId="762d22d7-bf27-46d2-aa84-e8738c799aa5" providerId="ADAL" clId="{7CCFEAF7-4BEA-464A-BD6F-2069B2E84F76}" dt="2023-03-02T04:01:19.316" v="5256" actId="478"/>
          <ac:picMkLst>
            <pc:docMk/>
            <pc:sldMk cId="890883765" sldId="304"/>
            <ac:picMk id="1026" creationId="{CA72FB6B-1BF8-A547-0CEA-6EE68B73D7B6}"/>
          </ac:picMkLst>
        </pc:picChg>
      </pc:sldChg>
      <pc:sldChg chg="addSp delSp modSp new mod ord">
        <pc:chgData name="DANIEL ESTRADA ACEVEDO" userId="762d22d7-bf27-46d2-aa84-e8738c799aa5" providerId="ADAL" clId="{7CCFEAF7-4BEA-464A-BD6F-2069B2E84F76}" dt="2023-03-02T04:20:30.907" v="5427" actId="21"/>
        <pc:sldMkLst>
          <pc:docMk/>
          <pc:sldMk cId="4037124120" sldId="305"/>
        </pc:sldMkLst>
        <pc:spChg chg="add del">
          <ac:chgData name="DANIEL ESTRADA ACEVEDO" userId="762d22d7-bf27-46d2-aa84-e8738c799aa5" providerId="ADAL" clId="{7CCFEAF7-4BEA-464A-BD6F-2069B2E84F76}" dt="2023-03-02T04:06:16.694" v="5280" actId="22"/>
          <ac:spMkLst>
            <pc:docMk/>
            <pc:sldMk cId="4037124120" sldId="305"/>
            <ac:spMk id="3" creationId="{151B73BF-C88D-8DD3-4B66-8FBF83E19AB5}"/>
          </ac:spMkLst>
        </pc:spChg>
        <pc:spChg chg="add mod">
          <ac:chgData name="DANIEL ESTRADA ACEVEDO" userId="762d22d7-bf27-46d2-aa84-e8738c799aa5" providerId="ADAL" clId="{7CCFEAF7-4BEA-464A-BD6F-2069B2E84F76}" dt="2023-03-02T04:20:30.907" v="5427" actId="21"/>
          <ac:spMkLst>
            <pc:docMk/>
            <pc:sldMk cId="4037124120" sldId="305"/>
            <ac:spMk id="5" creationId="{EBF49829-8AF5-12E5-DD79-94725EE92E37}"/>
          </ac:spMkLst>
        </pc:spChg>
      </pc:sldChg>
      <pc:sldChg chg="new del">
        <pc:chgData name="DANIEL ESTRADA ACEVEDO" userId="762d22d7-bf27-46d2-aa84-e8738c799aa5" providerId="ADAL" clId="{7CCFEAF7-4BEA-464A-BD6F-2069B2E84F76}" dt="2023-03-02T04:31:13.560" v="5811" actId="680"/>
        <pc:sldMkLst>
          <pc:docMk/>
          <pc:sldMk cId="399666677" sldId="306"/>
        </pc:sldMkLst>
      </pc:sldChg>
      <pc:sldChg chg="addSp delSp modSp add mod">
        <pc:chgData name="DANIEL ESTRADA ACEVEDO" userId="762d22d7-bf27-46d2-aa84-e8738c799aa5" providerId="ADAL" clId="{7CCFEAF7-4BEA-464A-BD6F-2069B2E84F76}" dt="2023-03-02T05:17:38.785" v="6016" actId="20577"/>
        <pc:sldMkLst>
          <pc:docMk/>
          <pc:sldMk cId="3278815987" sldId="306"/>
        </pc:sldMkLst>
        <pc:spChg chg="add del">
          <ac:chgData name="DANIEL ESTRADA ACEVEDO" userId="762d22d7-bf27-46d2-aa84-e8738c799aa5" providerId="ADAL" clId="{7CCFEAF7-4BEA-464A-BD6F-2069B2E84F76}" dt="2023-03-02T04:58:24.515" v="5913" actId="22"/>
          <ac:spMkLst>
            <pc:docMk/>
            <pc:sldMk cId="3278815987" sldId="306"/>
            <ac:spMk id="18" creationId="{F92F74DA-8ACA-52B7-F5D5-C3B683A5147D}"/>
          </ac:spMkLst>
        </pc:spChg>
        <pc:spChg chg="mod">
          <ac:chgData name="DANIEL ESTRADA ACEVEDO" userId="762d22d7-bf27-46d2-aa84-e8738c799aa5" providerId="ADAL" clId="{7CCFEAF7-4BEA-464A-BD6F-2069B2E84F76}" dt="2023-03-02T04:32:46.995" v="5814" actId="208"/>
          <ac:spMkLst>
            <pc:docMk/>
            <pc:sldMk cId="3278815987" sldId="306"/>
            <ac:spMk id="21" creationId="{39634ADE-652D-7C10-4093-7CC3C3227090}"/>
          </ac:spMkLst>
        </pc:spChg>
        <pc:spChg chg="mod">
          <ac:chgData name="DANIEL ESTRADA ACEVEDO" userId="762d22d7-bf27-46d2-aa84-e8738c799aa5" providerId="ADAL" clId="{7CCFEAF7-4BEA-464A-BD6F-2069B2E84F76}" dt="2023-03-02T04:32:53.099" v="5816" actId="208"/>
          <ac:spMkLst>
            <pc:docMk/>
            <pc:sldMk cId="3278815987" sldId="306"/>
            <ac:spMk id="22" creationId="{0B75C9F1-6C11-F136-E00C-A8D11DD00489}"/>
          </ac:spMkLst>
        </pc:spChg>
        <pc:spChg chg="add del mod">
          <ac:chgData name="DANIEL ESTRADA ACEVEDO" userId="762d22d7-bf27-46d2-aa84-e8738c799aa5" providerId="ADAL" clId="{7CCFEAF7-4BEA-464A-BD6F-2069B2E84F76}" dt="2023-03-02T05:16:12.046" v="5973" actId="478"/>
          <ac:spMkLst>
            <pc:docMk/>
            <pc:sldMk cId="3278815987" sldId="306"/>
            <ac:spMk id="24" creationId="{437DDAEB-DACA-2AEB-8AB5-785D027897B1}"/>
          </ac:spMkLst>
        </pc:spChg>
        <pc:spChg chg="mod ord">
          <ac:chgData name="DANIEL ESTRADA ACEVEDO" userId="762d22d7-bf27-46d2-aa84-e8738c799aa5" providerId="ADAL" clId="{7CCFEAF7-4BEA-464A-BD6F-2069B2E84F76}" dt="2023-03-02T05:17:38.785" v="6016" actId="20577"/>
          <ac:spMkLst>
            <pc:docMk/>
            <pc:sldMk cId="3278815987" sldId="306"/>
            <ac:spMk id="27" creationId="{92CD493B-CB97-45D7-5EF6-CA770463776C}"/>
          </ac:spMkLst>
        </pc:spChg>
        <pc:picChg chg="del">
          <ac:chgData name="DANIEL ESTRADA ACEVEDO" userId="762d22d7-bf27-46d2-aa84-e8738c799aa5" providerId="ADAL" clId="{7CCFEAF7-4BEA-464A-BD6F-2069B2E84F76}" dt="2023-03-02T04:32:54.948" v="5817" actId="478"/>
          <ac:picMkLst>
            <pc:docMk/>
            <pc:sldMk cId="3278815987" sldId="306"/>
            <ac:picMk id="13" creationId="{944684EB-6D05-ED5D-615D-DA8A7C32C7E8}"/>
          </ac:picMkLst>
        </pc:picChg>
        <pc:picChg chg="add del mod">
          <ac:chgData name="DANIEL ESTRADA ACEVEDO" userId="762d22d7-bf27-46d2-aa84-e8738c799aa5" providerId="ADAL" clId="{7CCFEAF7-4BEA-464A-BD6F-2069B2E84F76}" dt="2023-03-02T05:13:21.561" v="5951" actId="478"/>
          <ac:picMkLst>
            <pc:docMk/>
            <pc:sldMk cId="3278815987" sldId="306"/>
            <ac:picMk id="26" creationId="{822E5973-8BE9-3EAE-97D9-980D0C2A964A}"/>
          </ac:picMkLst>
        </pc:picChg>
        <pc:picChg chg="add del mod">
          <ac:chgData name="DANIEL ESTRADA ACEVEDO" userId="762d22d7-bf27-46d2-aa84-e8738c799aa5" providerId="ADAL" clId="{7CCFEAF7-4BEA-464A-BD6F-2069B2E84F76}" dt="2023-03-02T05:15:55.380" v="5971" actId="478"/>
          <ac:picMkLst>
            <pc:docMk/>
            <pc:sldMk cId="3278815987" sldId="306"/>
            <ac:picMk id="28" creationId="{D67BB0AE-34F3-36B2-4953-CE09E7E2CE2B}"/>
          </ac:picMkLst>
        </pc:picChg>
        <pc:picChg chg="add del mod">
          <ac:chgData name="DANIEL ESTRADA ACEVEDO" userId="762d22d7-bf27-46d2-aa84-e8738c799aa5" providerId="ADAL" clId="{7CCFEAF7-4BEA-464A-BD6F-2069B2E84F76}" dt="2023-03-02T05:12:30.226" v="5949"/>
          <ac:picMkLst>
            <pc:docMk/>
            <pc:sldMk cId="3278815987" sldId="306"/>
            <ac:picMk id="29" creationId="{09FF48B4-74EA-C7D4-0D03-4715F381FF5D}"/>
          </ac:picMkLst>
        </pc:picChg>
        <pc:picChg chg="add mod">
          <ac:chgData name="DANIEL ESTRADA ACEVEDO" userId="762d22d7-bf27-46d2-aa84-e8738c799aa5" providerId="ADAL" clId="{7CCFEAF7-4BEA-464A-BD6F-2069B2E84F76}" dt="2023-03-02T05:17:28.613" v="6013" actId="1076"/>
          <ac:picMkLst>
            <pc:docMk/>
            <pc:sldMk cId="3278815987" sldId="306"/>
            <ac:picMk id="31" creationId="{960D1104-230A-ACEF-656E-18F1BF76856C}"/>
          </ac:picMkLst>
        </pc:picChg>
        <pc:picChg chg="add mod">
          <ac:chgData name="DANIEL ESTRADA ACEVEDO" userId="762d22d7-bf27-46d2-aa84-e8738c799aa5" providerId="ADAL" clId="{7CCFEAF7-4BEA-464A-BD6F-2069B2E84F76}" dt="2023-03-02T05:17:28.613" v="6013" actId="1076"/>
          <ac:picMkLst>
            <pc:docMk/>
            <pc:sldMk cId="3278815987" sldId="306"/>
            <ac:picMk id="2049" creationId="{37ED0EBE-3F4F-8B84-D4C4-1EE8E4D5E95A}"/>
          </ac:picMkLst>
        </pc:picChg>
        <pc:picChg chg="add del mod">
          <ac:chgData name="DANIEL ESTRADA ACEVEDO" userId="762d22d7-bf27-46d2-aa84-e8738c799aa5" providerId="ADAL" clId="{7CCFEAF7-4BEA-464A-BD6F-2069B2E84F76}" dt="2023-03-02T05:17:28.613" v="6013" actId="1076"/>
          <ac:picMkLst>
            <pc:docMk/>
            <pc:sldMk cId="3278815987" sldId="306"/>
            <ac:picMk id="2050" creationId="{CFAC5F0F-3209-9567-7253-2CF7006A414A}"/>
          </ac:picMkLst>
        </pc:picChg>
        <pc:picChg chg="add del mod">
          <ac:chgData name="DANIEL ESTRADA ACEVEDO" userId="762d22d7-bf27-46d2-aa84-e8738c799aa5" providerId="ADAL" clId="{7CCFEAF7-4BEA-464A-BD6F-2069B2E84F76}" dt="2023-03-02T04:58:47.281" v="5920" actId="478"/>
          <ac:picMkLst>
            <pc:docMk/>
            <pc:sldMk cId="3278815987" sldId="306"/>
            <ac:picMk id="2052" creationId="{273F63D1-9B54-E4A4-F91D-93B75DD88043}"/>
          </ac:picMkLst>
        </pc:picChg>
        <pc:picChg chg="add del mod">
          <ac:chgData name="DANIEL ESTRADA ACEVEDO" userId="762d22d7-bf27-46d2-aa84-e8738c799aa5" providerId="ADAL" clId="{7CCFEAF7-4BEA-464A-BD6F-2069B2E84F76}" dt="2023-03-02T05:12:06.968" v="5946" actId="21"/>
          <ac:picMkLst>
            <pc:docMk/>
            <pc:sldMk cId="3278815987" sldId="306"/>
            <ac:picMk id="2054" creationId="{C1351EEE-4642-D932-54E5-E0B873B441A5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22:25:24.6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24575,'7'6'0,"0"-1"0,0 0 0,0 0 0,0-1 0,13 5 0,17 10 0,450 293-404,-22 30-408,-352-257 621,1354 956-2293,-1264-907 2487,731 472-167,21-60-974,-740-440-1863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4:31.8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1 189 6016,'0'0'0,"4"25"1664,7-48-1280,6 2 0,12-2-256,-3-2 128,3 4-128,-1-1 128,7 1-256,-9 2 128,-1 4-512,0 3 0,-1 1-5504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4:32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216 1 3968,'-39'8'559,"25"-4"-53,0-1-1,0-1 1,-21 2-1,34-4-437,-1 0-1,1 1 1,0-1 0,0 0-1,0 1 1,0 0 0,0-1-1,0 1 1,0 0-1,0-1 1,0 1 0,0 0-1,1 0 1,-1 0 0,0 0-1,0 0 1,0 1 0,-1 1 101,-2 3-14,-1 0 1,2 0 0,-1 1-1,1-1 1,0 1-1,-4 12 1,-10 48 257,11-36-230,-4 12 161,-5 55 0,13-76-234,1 0 0,1 1 0,1-1-1,5 31 1,-4-45-76,1 0 0,-1 0 0,1 0 0,1-1 0,-1 0 0,1 1 0,0-1 0,1-1 0,0 1 0,0-1 0,0 1 0,8 5 0,-10-9-16,-1-1 0,1 0 1,-1 0-1,1 0 0,0 0 1,0 0-1,0-1 0,0 1 1,0-1-1,0 0 0,0 0 0,1 0 1,-1 0-1,0-1 0,1 1 1,-1-1-1,0 0 0,1 0 0,-1 0 1,0 0-1,1-1 0,-1 1 1,0-1-1,1 0 0,-1 0 1,0 0-1,0 0 0,0-1 0,0 1 1,0-1-1,0 0 0,3-3 1,3-2 10,-2 0 1,1-1 0,-1-1-1,0 1 1,-1-1 0,0 0 0,0-1-1,-1 1 1,0-1 0,-1 0-1,0 0 1,0-1 0,3-17 0,-5 16-1,1-1 0,-2-1 1,0 1-1,0 0 0,-2 0 1,1 0-1,-2 0 0,1 0 1,-2 0-1,0 0 0,-5-14 1,4 17-184,0 1 0,-1 0 0,0 0 0,-1 1 0,1 0-1,-2 0 1,1 0 0,-10-8 0,-6-3-1413,-38-26 0,52 40 1288,-5-4-4521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4:32.5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97 1 3584,'2'51'1536,"-18"-47"-747,11 0-677,1-1 0,-1 1 0,0 1 0,1-1 0,0 0 0,0 1 0,0 0 0,1 0 0,-6 10 0,2-2 105,1 0 0,-9 28 0,13-36-132,1 1 0,-1 0 1,1 1-1,1-1 0,-1 0 1,1 0-1,0 0 0,1 9 0,-1-14-68,1 1 0,-1-1-1,0 1 1,1-1-1,-1 0 1,1 1-1,0-1 1,-1 0-1,1 1 1,0-1-1,0 0 1,0 0-1,0 0 1,0 0 0,0 0-1,0 0 1,0 0-1,0 0 1,0 0-1,1 0 1,-1 0-1,0-1 1,1 1-1,-1-1 1,0 1-1,1-1 1,-1 1 0,1-1-1,-1 0 1,0 0-1,1 0 1,-1 1-1,1-2 1,-1 1-1,1 0 1,-1 0-1,1 0 1,-1-1 0,3 0-1,1 0 21,-1-1 1,1 0-1,0 0 0,0 0 1,-1-1-1,0 1 1,1-1-1,-1 0 0,0 0 1,0-1-1,-1 1 0,1-1 1,-1 0-1,1 0 0,-1 0 1,-1-1-1,1 1 0,0-1 1,-1 1-1,0-1 0,0 0 1,2-8-1,-3 9-80,0 0 0,0-1 1,0 1-1,0 0 0,-1 0 0,1-1 0,-1 1 0,0 0 0,-1-1 0,1 1 1,-1 0-1,0 0 0,0-1 0,0 1 0,0 0 0,-1 0 0,1 0 0,-1 0 1,0 1-1,-1-1 0,1 0 0,-1 1 0,1-1 0,-1 1 0,0 0 0,0 0 1,-5-3-1,-15-3-5463,20 8 4761,-10-2 20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4:32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216 1 3328,'-47'7'1654,"41"-7"-1332,0 0 0,0 1 0,0 0 0,0 0 0,1 0 0,-1 0 0,0 1 0,1 0-1,0 0 1,-1 1 0,1-1 0,0 1 0,0 0 0,0 1 0,-6 4 0,3 2-182,1-1 0,0 1 0,0 1 0,1 0 0,0 0 0,1 0 0,0 0 0,1 1 0,0 0 0,1 0 0,-3 15 0,3-6-41,1 0-1,1-1 0,0 1 0,2 0 0,0-1 1,5 23-1,-5-41-94,-1 1 1,1-1-1,0 1 1,-1-1-1,1 0 1,0 1-1,1-1 1,-1 0-1,0 0 1,1 0-1,-1 0 1,1 0-1,0 0 1,-1 0-1,1 0 1,0-1-1,0 1 1,0-1-1,0 1 1,1-1-1,-1 0 1,0 0-1,0 0 1,1 0 0,-1 0-1,1 0 1,-1-1-1,1 1 1,-1-1-1,1 0 1,-1 0-1,1 0 1,2 0-1,10-1-149,-1-1 0,1 0 0,-1-1 0,22-7 0,-30 8-51,76-23-7036,-43 13 5163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4:34.9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228 97 2560,'1'-2'75,"-1"0"-1,1 0 1,0 0 0,-1 0-1,0-1 1,1 1 0,-1 0-1,0 0 1,0-1 0,0 1-1,-1 0 1,1 0 0,0-1-1,-1 1 1,1 0 0,-1 0-1,0 0 1,0 0 0,0 0-1,0 0 1,0 0 0,0 0-1,-1 0 1,1 0 0,0 1-1,-1-1 1,0 0 0,1 1-1,-1-1 1,0 1 0,-4-2-1,1-2 219,0 2-1,0-1 1,-1 1-1,0-1 0,1 2 1,-1-1-1,-8-2 1,11 4-174,0 1 0,0-1 1,0 1-1,0 0 1,0 0-1,0 0 0,0 0 1,0 0-1,0 1 1,0-1-1,0 1 0,1 0 1,-1 0-1,0 0 0,0 0 1,1 0-1,-1 1 1,-3 2-1,-2 2-27,0 1 0,1 0 1,0 1-1,0-1 0,1 1 0,0 1 0,0-1 1,1 1-1,0 0 0,1 0 0,0 1 1,0-1-1,1 1 0,0 0 0,0 0 0,-1 19 1,2-15-48,1 0 0,1 0 1,0 1-1,1-1 0,0 0 1,1 0-1,0 0 0,2 0 1,-1 0-1,2-1 1,10 24-1,-13-33-29,0 0-1,1 0 1,0 1 0,0-2-1,0 1 1,0 0 0,0 0-1,1-1 1,5 4-1,-7-6-8,-1 0 0,1 0 0,0 0 0,0 0 0,-1-1 0,1 1-1,0-1 1,0 1 0,0-1 0,0 0 0,0 0 0,0 0-1,-1 0 1,1 0 0,0 0 0,0 0 0,0-1 0,0 1 0,0-1-1,-1 1 1,1-1 0,0 0 0,0 0 0,-1 0 0,1 0-1,2-2 1,4-2 16,-1-1 1,0-1-1,-1 1 0,1-1 0,-1 0 0,-1 0 0,1-1 1,-1 0-1,-1 0 0,1 0 0,-1 0 0,-1-1 0,0 0 1,0 1-1,0-1 0,-1 0 0,-1 0 0,1-1 0,-2 1 1,1 0-1,-1 0 0,0-1 0,-1 1 0,0 0 0,-1 0 0,0 0 1,0 0-1,-1 0 0,0 0 0,-1 1 0,0-1 0,0 1 1,0 0-1,-7-8 0,5 7 49,-1-1 1,-1 1-1,1 0 1,-2 1-1,-9-8 0,14 13-296,0 0-1,-1 0 1,1 0-1,-1 1 1,0 0-1,1 0 1,-1 0-1,0 1 0,-1-1 1,1 1-1,0 0 1,0 1-1,-8-1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4:35.3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21 105 6016,'-21'25'4224,"49"-2"-2859,-9 4-1148,-2 0 0,0 2 0,-2 0 0,16 41 0,-16-35 33,1-1 0,37 59 0,-32-73 262,-21-20-510,0 0 0,0 0-1,0 0 1,0 1 0,0-1 0,0 0 0,0 0 0,0 0 0,0 0 0,0 0 0,0 0 0,0 0 0,0 0 0,1 0 0,-1 0 0,0 0 0,0 0 0,0 0 0,0 0 0,0 1 0,0-1 0,0 0 0,0 0 0,0 0 0,1 0 0,-1 0 0,0 0 0,0 0 0,0 0 0,0 0 0,0 0 0,0 0 0,0 0 0,0 0-1,1 0 1,-1-1 0,0 1 0,0 0 0,0 0 0,0 0 0,0 0 0,0 0 0,0 0 0,0 0 0,0 0 0,0 0 0,1 0 0,-1 0 0,0 0 0,0 0 0,0 0 0,0-1 0,0 1 0,0 0 0,0 0 0,0 0 0,0 0 0,0 0 0,0 0 0,0 0 0,0 0 0,0 0 0,0-1 0,0 1 0,6-10 25,-1-1 0,-1 0 1,0 0-1,0 0 1,2-14-1,9-65 152,-8 39-138,10-35-3231,31-93 1,-38 149-1568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4:40.0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34 135 3968,'-34'-21'1920,"46"7"-1024,-9 10-720,0-1 0,-1 1 1,1 0-1,-1-1 0,0 1 0,0-1 1,-1 0-1,0 0 0,1 0 1,-2 0-1,1 0 0,0 0 0,-1 0 1,0 0-1,0 0 0,-1 0 0,1 0 1,-3-6-1,3 8 187,0 7-322,1 0 1,-1 0 0,1 0 0,1-1-1,-1 1 1,3 6 0,5 15 50,-2 14 9,-2 0 0,-1 1 1,-2 41-1,1-38 73,0-1-439,-5-6-2673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4:40.5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25 3712,'0'0'0,"-14"-25"3328,18 50-2560,0-12 0,-4 6-384,0 2 128,0 6-384,0-3 0,0-1 0,0-2 0,2 0-128,2-6 0,-4 0-512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4:41.3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 57 4992,'-4'5'154,"3"-4"12,0 0-1,0 1 0,0-1 1,0 0-1,0 0 0,0 0 1,0 1-1,1-1 0,-1 0 1,0 1-1,1-1 0,-1 2 1,16 7 858,-8-3-864,0 1 1,-1-1 0,0 1-1,0 1 1,0-1 0,-1 1-1,0 0 1,3 9 0,1 5 110,-1-1 1,6 30 0,-9-26-2,0 1 0,1 40 1,-3-56-47,0-22-64,-5-4-160,0 0 0,-1 0 0,0 1 0,-1-1 0,-1 1 0,-11-24 0,-3-11 0,10 23 0,-48-157 0,57 182 0,0 1 0,0 0 0,0 0 0,0 0 0,0 0 0,0-1 0,0 1 0,0 0 0,0 0 0,0 0 0,-1-1 0,1 1 0,0 0 0,0 0 0,0 0 0,0-1 0,0 1 0,0 0 0,0 0 0,0 0 0,-1 0 0,1 0 0,0-1 0,0 1 0,0 0 0,0 0 0,0 0 0,-1 0 0,1 0 0,0 0 0,0 0 0,0-1 0,0 1 0,-1 0 0,1 0 0,0 0 0,0 0 0,0 0 0,-1 0 0,1 0 0,0 0 0,0 0 0,0 0 0,-1 0 0,-2 3 0,0 0 0,0 1 0,0-1 0,0 1 0,1-1 0,0 1 0,-1 0 0,-1 5 0,-20 43 0,16-34 0,2-6 0,3-5 0,0-1 0,0 1 0,0 0 0,1 0 0,0 0 0,0 0 0,1 0 0,0 0 0,0 13 0,1-6 0,4-2 0,-3-10-3,1-1 0,0 0 1,0 1-1,0-1 0,-1 0 1,1 0-1,0 0 0,1 0 0,-1-1 1,0 1-1,0-1 0,0 1 1,0-1-1,0 0 0,1 1 1,-1-1-1,3-1 0,43-3-118,-32 2 56,12-3-1277,12-5-6702,-21 4 7937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4:41.8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 1 4736,'-2'7'131,"-1"-1"-1,1 1 1,-1-1 0,-1 0-1,1 0 1,-1 0-1,-5 7 1686,7-10-1581,-10 21-43,1 1 0,1 0 0,1 0 0,2 1 0,-7 39 0,13-61-165,0 0 0,1 0-1,0-1 1,-1 1 0,2 0-1,-1 0 1,0 0 0,1 0 0,-1-1-1,1 1 1,0 0 0,1-1 0,-1 1-1,3 4 1,-2-5-5,0-1-1,0 1 1,1-1-1,-1 1 1,1-1 0,0 0-1,-1 0 1,1 0-1,0 0 1,0 0 0,0-1-1,1 1 1,-1-1-1,0 0 1,7 1 0,-7-1-7,1-1 1,0 0 0,-1 0 0,1 0-1,0 0 1,-1 0 0,1-1-1,0 0 1,-1 0 0,1 0-1,-1 0 1,0-1 0,1 1-1,-1-1 1,0 0 0,0 0 0,0 0-1,0 0 1,0 0 0,0-1-1,0 1 1,-1-1 0,5-6-1,1-1 12,0-1-1,0-1 0,-1 1 0,-1-1 0,6-14 0,-9 20-12,0 0-1,-1-1 1,0 1-1,-1-1 1,1 0-1,-1 1 1,-1-1 0,1 0-1,-1 1 1,0-1-1,-1 0 1,-2-13-1,-12-21-4562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22:25:25.0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3824 0 24575,'-8'11'0,"-54"53"0,-91 96 0,-105 114 0,-106 124-3276,-87 106 678,-57 79-678,-26 44 3209,0 17 67,11 7 0,94-107 1026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4:42.3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157 73 3712,'-5'-2'235,"0"-1"-1,0 0 1,1 0 0,-1 0-1,1-1 1,0 0 0,0 0-1,0 0 1,0 0-1,1 0 1,0-1 0,0 1-1,0-1 1,-4-9 0,7 14-196,0-1-1,0 1 1,-1-1 0,1 1 0,0 0-1,0-1 1,0 1 0,-1 0 0,1-1-1,0 1 1,-1 0 0,1 0 0,0-1 0,-1 1-1,1 0 1,0 0 0,-1-1 0,1 1-1,0 0 1,-1 0 0,1 0 0,-1 0-1,1 0 1,0-1 0,-1 1 0,1 0-1,-1 0 1,1 0 0,-1 0 0,1 0 0,0 0-1,-1 0 1,0 1 0,-15 9 321,11-6-320,1 1 0,0 0-1,0 0 1,-6 9 0,3 3 53,1-1 0,0 1 0,1 0 0,0 1 0,2-1 1,0 1-1,1 0 0,1 0 0,0-1 0,4 30 0,-2-42-74,0 0 1,0 1-1,0-1 1,1 0-1,0 0 1,0 0-1,0 0 1,1 0-1,0 0 0,0-1 1,4 6-1,-5-8-5,-1-1-1,1 1 1,0-1 0,0 0-1,-1 1 1,1-1-1,0 0 1,0 0-1,0 0 1,0 0-1,1-1 1,-1 1 0,0-1-1,0 1 1,0-1-1,1 0 1,-1 0-1,0 1 1,0-2-1,0 1 1,1 0 0,-1 0-1,0-1 1,0 1-1,0-1 1,0 0-1,1 1 1,-1-1-1,3-3 1,-1 2-6,0-1 1,-1 0-1,1 0 0,-1 0 1,0 0-1,1 0 0,-2-1 1,1 0-1,0 1 0,-1-1 1,0 0-1,0 0 0,0 0 1,0-1-1,1-4 0,1-2 13,-1 0-1,-1 0 0,0 0 0,1-22 1,-4-96-5610,1 111 2602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4:42.9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42 3072,'0'27'4480,"11"-25"-3435,-8-1-972,0 1 0,-1-1 0,1 1 0,-1 0 0,0 0 0,1 0 0,-1 1-1,0-1 1,0 0 0,-1 1 0,1-1 0,0 1 0,1 3 0,18 43 306,-15-34-264,15 45 408,-3 0 0,14 84 0,-19-81 84,-13-62-584,0 0 0,0-1 0,0 1 0,0 0 0,1 0 0,-1 0 1,0-1-1,0 1 0,1 0 0,-1-1 0,0 1 0,1 0 0,-1-1 0,0 1 1,1 0-1,-1-1 0,1 1 0,-1-1 0,1 1 0,0-1 0,-1 1 1,1-1-1,0 1 0,0 0 0,0-1-11,0-1 1,-1 1-1,1 0 0,0 0 1,0 0-1,-1-1 1,1 1-1,0 0 0,-1-1 1,1 1-1,0-1 0,-1 1 1,1-1-1,-1 1 0,1-1 1,0 1-1,-1-1 1,1 1-1,0-2 0,23-41 202,-21 37-123,9-23-9,-2 0 0,-1-1 0,-1 0 0,-2 0-1,5-48 1,-4 22-39,-3 34-91,-3 10-364,0-1 0,2 1 0,-1-1 0,2 1 1,0 0-1,0 0 0,1 0 0,9-15 0,1 3-6201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6:02.1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10 156 8064,'-10'-11'509,"10"11"-492,22 16 1698,-1 0-650,-19-15-971,0 0 0,1 0-1,-1 0 1,0 0-1,1-1 1,-1 1 0,1-1-1,-1 1 1,1-1 0,-1 0-1,1 0 1,0 0-1,-1 0 1,1 0 0,-1-1-1,1 1 1,2-2 0,-2 1-15,1-1 1,-1 1-1,0-1 1,1 0 0,-1 0-1,0 0 1,0 0 0,0 0-1,-1-1 1,1 1 0,0-1-1,-1 0 1,0 0-1,0 0 1,0 0 0,0 0-1,2-5 1,-2 2 24,0 1 1,0-1-1,-1 1 0,0-1 1,0 0-1,-1 1 0,1-1 1,-1 0-1,0 1 0,-2-8 1,0-49 897,2 60-618,2 5-256,20 40-23,-2 1-1,-1 1 0,17 66 0,0-1-9,-35-106-103,1 0-116,-1 1 0,1-1-1,0 1 1,0-1 0,1 1-1,-1-1 1,4 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6:02.7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7936,'6'23'4608,"-6"-9"-4384,1 0 0,1-1 0,3 19 0,-4-29 160,2-3-128,52-5 523,14 0-238,-63 5-506,0 0 1,0 0 0,1 1 0,-1 0 0,0 1 0,0-1 0,0 1-1,8 4 1,-10-4-14,0 0-1,-1 1 0,0 0 0,0 0 1,0 0-1,0 0 0,0 0 1,0 1-1,-1-1 0,0 1 1,1 0-1,-2-1 0,1 1 1,0 0-1,-1 0 0,2 8 1,1 0-39,-2 1 0,0 0 0,-1 0 0,1 15 0,-6-10-1263,4-18 1191,0 1 0,0-1 0,0 0 1,-1 1-1,1-1 0,0 0 1,0 1-1,-1-1 0,1 0 1,0 0-1,-1 1 0,1-1 0,0 0 1,-1 0-1,1 0 0,0 0 1,-1 1-1,1-1 0,0 0 1,-1 0-1,1 0 0,-1 0 1,1 0-1,0 0 0,-1 0 0,-5 0-783,3 0 188,1 0 0,-1 0-1,1 0 1,-1 0 0,1 0 0,0 0 0,-1-1 0,1 1-1,0-1 1,-1 0 0,1 0 0,0 0 0,-4-2 0,-6-4 513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6:03.0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15 221 7296,'8'4'87,"-7"-3"-47,1 0 1,-1 0-1,1 0 1,-1 0 0,1-1-1,0 1 1,-1-1-1,1 1 1,0-1-1,2 0 364,-21-11 890,3 3-924,13 8-340,0-1 0,1 1-1,-1-1 1,0 0 0,0 0 0,1 1 0,-1-1 0,0 0 0,1 0 0,-1 0 0,1 0 0,-1 0 0,1 1 0,-1-1 0,1 0-1,0 0 1,0 0 0,-1 0 0,1 0 0,0 0 0,0-1 0,0 1 0,0 0 0,0 0 0,0 0 0,0 0 0,0 0-1,1 0 1,-1 0 0,0 0 0,1 0 0,-1 0 0,1 0 0,0-1 0,2-4 120,1-1 0,0 1 1,8-10-1,-6 8 79,14-17-58,1 2-1,1 0 1,42-33 0,-52 50-2567,-6 3 455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6:03.6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 1 5248,'36'17'149,"-33"-15"-37,-8 1 32,-79 32 1840,82-34-1936,0 0 0,0 0 0,0 0 0,1 1 0,-1-1 0,1 0 0,-1 1 0,1 0 0,-1-1 0,1 1 1,0 0-1,0 0 0,0-1 0,0 1 0,0 0 0,0 0 0,0 0 0,1 0 0,-1 0 0,1 0 0,-1 1 0,1-1 0,0 0 0,0 0 0,0 4 0,1 6 35,-1-1-1,1 0 0,4 16 1,-3-19-53,1 8 25,1 0 1,7 17 0,-10-29-51,1-1 1,-1 1 0,1 0 0,0-1-1,1 1 1,-1-1 0,0 0 0,1 0-1,0 0 1,0 0 0,0 0 0,0 0-1,6 3 1,-8-5-2,0-1 1,0 1-1,0-1 1,0 1-1,0-1 0,0 0 1,0 0-1,0 1 1,0-1-1,0 0 0,0 0 1,0 0-1,0 0 0,0 0 1,0 0-1,0 0 1,0-1-1,0 1 0,0 0 1,0-1-1,0 1 1,1-1-1,0 0-3,0-1 1,0 1-1,0-1 1,-1 1-1,1-1 1,-1 0-1,1 0 0,-1 1 1,2-5-1,2-3 24,-1 0-1,-1 0 1,5-17-1,-5 17 4,-1 0-1,-1-1 0,1 1 1,-1-1-1,-1-13 0,0 20-23,0 0-1,-1 0 1,1-1-1,-1 1 0,0 0 1,0 0-1,0 0 0,0 0 1,-1 0-1,1 1 0,-1-1 1,0 0-1,1 0 0,-1 1 1,0-1-1,-1 1 1,1 0-1,0 0 0,-1 0 1,-2-2-1,-31-18-1454,19 11-4223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6:09.8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224 0 6272,'2'2'74,"-1"-1"1,1 0 0,0 1-1,-1-1 1,1 1 0,-1-1-1,0 1 1,1 0 0,-1 0-1,0-1 1,0 1 0,0 0-1,0 0 1,-1 0 0,1 0-1,0 0 1,-1 0 0,1 1-1,-1-1 1,0 0 0,0 3-1,0 21-23,1-1-1,1 0 0,1 0 0,8 29 0,33 96 105,-28-104-155,-21-54-15,-1 0 1,0 0 0,-10-9-1,-5-8-34,7 7 46,0 0 0,1-1 0,1-1 0,1 0 0,1-1 0,-13-34 0,22 50 3,-2-3 0,0-1 0,1 1 0,0-1 0,0 0 0,0-16 0,2 13-22,-4-2-63,1 2 85,-9 24 107,-12 25-61,-34 68 0,17-28-10,38-73-36,-5 18 0,4-6 0,5-2 0,10-7 0,7-2 0,-3-6 0,-1-1 0,0 0 0,0 0 0,0-2 0,0 0 0,25-11 0,-35 14 0,10-4-818,0 0 0,16-3 0,-15 5-2744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6:10.4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 0 4736,'3'28'256,"-3"-27"-219,-1-1 1,1 1 0,0 0-1,0 0 1,-1-1-1,1 1 1,0 0 0,-1 0-1,1-1 1,0 1-1,-1-1 1,1 1-1,-1 0 1,0-1 0,1 1-1,-1-1 1,1 1-1,-1-1 1,0 1 0,-1 0-1,2-1 9,-1 1 0,0-1 0,0 1 0,1-1-1,-1 1 1,0-1 0,0 1 0,0-1 0,0 0 0,0 0 0,1 1 0,-1-1-1,0 0 1,0 0 0,0 0 0,0 0 0,0 0 0,-1 0 0,-2 0 85,1 0-69,0 1 0,0 0-1,1 0 1,-1 0 0,0 0 0,1 0 0,-1 1 0,1-1 0,-1 1-1,1 0 1,0 0 0,0 0 0,0 0 0,0 0 0,0 0 0,0 0 0,0 1-1,-1 3 1,1-2-13,0 1 0,0 0-1,1 0 1,-1 0 0,1 0-1,1 0 1,-1 0 0,1 0-1,0 9 1,1 2 12,2 0-1,0 0 1,0 0 0,2-1 0,9 25-1,-9-28-29,0-1-1,1 1 0,1-1 0,-1 0 0,2-1 0,13 16 0,-18-23-27,-1-1 0,1 1 0,-1-1 0,1 0 0,0 0 0,0 0 0,0 0 0,0 0 0,0-1 0,0 1 0,0-1 1,0 0-1,1 0 0,-1 0 0,1 0 0,-1-1 0,1 1 0,-1-1 0,1 0 0,-1 0 0,1 0 0,-1-1 0,1 1 0,-1-1 0,0 0 0,1 0 0,-1 0 0,6-3 0,-5 2 19,0 0 0,0 0 0,-1-1 0,1 1 1,-1-1-1,0 0 0,0 0 0,0 0 0,0-1 0,0 1 0,-1-1 0,1 0 0,-1 1 1,0-1-1,0 0 0,-1 0 0,1 0 0,-1 0 0,0-1 0,0 1 0,0 0 0,0-9 1,0 6 23,-2-1 0,1 1 0,-1-1 0,0 1 1,0 0-1,-1-1 0,0 1 0,-1 0 0,1 0 1,-1 1-1,-1-1 0,-6-10 0,-57-68 496,19 26-5030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6:10.8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1 6400,'9'36'640,"-12"-36"-214,0 0-373,1 0-1,-1 1 0,0-1 0,1 1 0,-1-1 0,0 1 0,1 0 0,-1 0 0,1 0 0,0 1 0,-1-1 0,1 0 0,0 1 1,0 0-1,0-1 0,0 1 0,0 0 0,0 0 0,0 0 0,0 0 0,1 0 0,-1 1 0,1-1 0,0 0 0,0 1 0,0-1 1,0 1-1,0-1 0,0 1 0,1 0 0,-1-1 0,1 1 0,-1 5 0,0 11-13,0 0 1,1 1-1,0-1 1,2 1-1,0-1 0,2 0 1,0 0-1,1 0 1,0-1-1,2 1 0,0-1 1,12 20-1,-18-37-34,-1-1 0,1 0 0,-1 1 0,0-1 0,1 0 0,-1 0 0,1 0 0,-1 0 0,0 1 0,1-1 0,-1 0 0,1 0 0,-1 0 0,1 0-1,-1 0 1,1 0 0,-1 0 0,1 0 0,-1 0 0,0 0 0,1 0 0,0-1 0,6-1 9,-1-2 71,-2-2-64,-1 0-1,1 0 0,-1-1 0,-1 1 1,1-1-1,-1 1 0,0-1 1,-1 0-1,1 0 0,-1 0 0,-1 0 1,1 0-1,-1-10 0,-1 8-148,1 0-1,-1 0 0,-1 0 1,1 0-1,-2 0 1,1 0-1,-1 1 0,0-1 1,-1 1-1,-6-11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6:12.8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4 8704,'0'0'256,"-16"0"1152,-8 4 3555,24-3-4828,25 16 36,2-1 0,-1-1-1,2-2 1,0 0 0,32 9-1,-11-13 107,-47-9-21,-5-2-149,-19-15-82,-1 2 0,0 0 0,-1 1 0,-1 2 0,-27-10-1,47 20-24,0 0 0,0 0 0,-1 1 0,1 0 0,-7 0 0,-33-6 0,136 49 0,26 12 0,-49-21 0,-64-30 1,0 0-3,20 2 25,-23-6-18,-1 1 1,0-1 0,0 1-1,1 0 1,-1-1-1,0 1 1,0-1-1,0 1 1,0-1-1,0 1 1,0-1 0,0 1-1,0-1 1,0 1-1,0-1 1,0 1-1,0-1 1,0 1 0,0 0-1,-1-1 1,1 1-1,0-1 1,-2-2 5,0 0 0,0 0 0,0 0 0,0 0 0,0 0 0,-1 1 0,1 0 0,-1-1 0,-5-2 0,-30-19 102,27 17-102,-11-5-11,-1 0 0,-1 2 0,0 0 0,-44-11 0,56 18 0,4 3 0,19 6 0,6 3-24,21 12-835,2-2-1,42 14 1,-56-28-7098,-15-5 4053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0T11:53:55.37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55 8169,'-54'130,"488"-1158,2636-6243,-3174 7517,89-210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6:13.9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15 7168,'4'6'1342,"0"-1"1,0 0 0,1 0 0,0 0-1,8 6 1,-6-6-1272,0 0 0,1-1 0,-1 1 1,1-2-1,0 1 0,0-1 0,1 0 0,-1-1 0,0 0 0,1 0 1,0 0-1,8-1 0,-16-1-22,-3-1 20,-14-3 109,-1 0-28,1-1 0,-29-12 0,31 9-150,-6-4 0,1 2 0,-43-16 0,62 26 0,0 0 0,0 0 0,0 0 0,0 0 0,0 0 0,0 0 0,0 0 0,0 0 0,1 0 0,-1 0 0,0 0 0,0 0 0,0 0 0,0 0 0,0 0 0,0 1 0,0-1 0,0 0 0,0 0 0,0 0 0,0 0 0,0 0 0,0 0 0,0 0 0,0 0 0,0 0 0,0 0 0,0 0 0,0 0 0,0 0 0,0 0 0,0 1 0,0-1 0,0 0 0,0 0 0,0 0 0,0 0 0,0 0 0,0 0 0,0 0 0,0 0 0,0 0 0,0 0 0,-1 0 0,1 0 0,0 0 0,0 0 0,0 0 0,0 1 0,10 8 0,13 11 0,-13-14 0,-1 1 0,1-1 0,0 0 0,0-1 0,0 0 0,1 0 0,15 3 0,-26-7 0,0-1 0,0 0 0,0 0 0,0 0 0,0 0 0,0 0 0,0 0 0,0 0 0,0 0 0,0 0 0,0 0 0,0 1 0,1-1 0,-1 0 0,0 0 0,0 0 0,0 0 0,0 0 0,0 0 0,0 0 0,0 0 0,0 0 0,1 0 0,-1 0 0,0 0 0,0 0 0,0 0 0,0 0 0,0 0 0,0 0 0,0 0 0,0 0 0,1 0 0,-1 0 0,0 0 0,0 0 0,0 0 0,0 0 0,0 0 0,0 0 0,0 0 0,0-1 0,0 1 0,1 0 0,-1 0 0,0 0 0,0 0 0,0 0 0,0 0 0,0 0 0,0 0 0,0 0 0,0 0 0,0 0 0,0-1 0,0 1 0,0 0 0,0 0 0,0 0 0,0 0 0,0 0 0,0 0 0,0 0 0,0-1 0,0 1 0,0 0 0,0 0 0,0 0 0,-7-10 0,-16-12 0,20 20 0,-8-7-1070,0 0-1,-1 1 0,-1 0 0,-16-8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6:15.1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2166 4480,'7'-6'-194,"6"-3"1343,-27 26 3933,15-20-4506,17-49 425,52-123 345,45-79-194,-84 184-541,40-68 0,-15 31-148,-26 52-179,-14 27-59,-2-2 1,20-50-1,58-169 390,-60 168-292,-21 53-213,1-1-47,11-39-1,-9 19-32,23-50 1,-19 54 88,15-59 0,-28 87-78,1 0 1,0 1-1,18-30 1,6-16 26,-4-1 60,38-68 0,-41 74 0,-16 45-277,-6 10-598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7:02.8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102 59 6016,'14'37'512,"-12"-33"1024,-5-6-598,1 1-758,1-1 0,-1 0-1,0 1 1,-1 0-1,1-1 1,0 1 0,0 0-1,0 0 1,-1 0-1,1 0 1,-1 1 0,1-1-1,-1 1 1,1-1-1,-5 1 1,4 0-111,0 1-1,0-1 1,0 1 0,0 0-1,0 0 1,1 0 0,-1 1-1,1-1 1,-1 1 0,1-1 0,-1 1-1,1 0 1,0 0 0,-4 4-1,2-2-40,1 1 0,0-1-1,0 1 1,0 0-1,0 0 1,1 0 0,0 1-1,0-1 1,0 0 0,1 1-1,0-1 1,0 1-1,0 0 1,1-1 0,-1 1-1,1 0 1,1-1 0,-1 1-1,3 10 1,-1-6-7,0-1 1,1 0-1,0 0 1,0 0-1,1-1 1,0 1-1,0-1 1,1 0-1,0 0 1,1 0-1,7 8 1,-11-13-17,0-1 1,0 0 0,1-1-1,-1 1 1,0 0-1,1-1 1,-1 1-1,1-1 1,-1 0 0,1 1-1,0-1 1,0-1-1,-1 1 1,1 0-1,0-1 1,0 1 0,0-1-1,6 0 1,-5-1 1,-1 0 1,1 0-1,0 0 0,0 0 1,0-1-1,-1 1 0,1-1 1,0 0-1,-1 0 1,0-1-1,1 1 0,2-4 1,3-3 14,-1 0 1,0 0 0,0-1 0,-1 0 0,0-1-1,-1 0 1,9-21 0,-9 18 18,-1 0 0,-1-1 0,0 0 0,2-26 0,-5 37-28,-1-1 0,1 1-1,-1 0 1,0-1-1,-1 1 1,1-1-1,-1 1 1,0 0-1,0-1 1,0 1 0,-1 0-1,1 0 1,-1 0-1,0 0 1,0 0-1,-1 0 1,1 1 0,-1-1-1,1 1 1,-7-6-1,-32-19-94,23 18-3249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7:03.2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 9344,'-13'0'0,"-4"0"2432,26 28-2048,-3-1 0,0 11-256,0 7 128,3 8-128,-3-11 0,-1-2-128,1-11 0,-2-1-1920,2-15 128,-1 3-4480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7:03.5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43 155 9600,'-9'12'270,"9"-12"-260,0 0 0,0 0 0,0 0-1,0 0 1,-1 0 0,1 0 0,0 0 0,0 0 0,0 0-1,0 0 1,0 0 0,0 0 0,0 0 0,-1 0 0,1 0-1,0 0 1,0 0 0,0 0 0,0 0 0,0 0 0,0 0-1,0 0 1,0 0 0,-1 0 0,1 0 0,0 0 0,0 0-1,0 0 1,0 0 0,0 0 0,0 0 0,0-1 0,0 1-1,0 0 1,0 0 0,0 0 0,-1 0 0,1 0 0,0 0-1,0 0 1,0 0 0,0 0 0,0-1 0,0 1 0,0 0-1,0 0 1,0 0 0,0 0 0,0 0 0,0 0-1,0 0 1,0-1 0,0 1 0,0 0 0,0 0 0,2-33 1323,-1 24-1016,-1 0 0,0 0-1,-1 0 1,0-1 0,0 1 0,-1 0-1,0 0 1,-1 1 0,0-1-1,0 0 1,-1 1 0,-7-12 0,10 17 344,78 251 205,-39-132-964,-12-44-735,-14-45-4222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7:04.1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7 114 5760,'10'29'3665,"-17"-40"-2594,5 7-958,0 0 1,1-1 0,0 1-1,0 0 1,0 0 0,1-1-1,-1 1 1,1 0 0,0-1-1,0 1 1,0-1-1,1 1 1,0 0 0,0-1-1,0 1 1,2-5 0,-2 6-58,0 0 1,0 0 0,0 0-1,0 0 1,1 0 0,0 0-1,-1 1 1,1-1 0,0 0-1,0 1 1,1 0 0,-1-1-1,0 1 1,1 0 0,-1 0-1,1 0 1,0 0 0,0 1-1,0-1 1,0 1 0,5-2-1,-6 3-29,0 0-1,0 0 0,0 1 0,0-1 1,0 1-1,0 0 0,0-1 1,0 1-1,-1 0 0,1 0 0,0 0 1,-1 0-1,1 0 0,-1 1 1,1-1-1,-1 0 0,1 1 0,-1-1 1,2 3-1,1 1 21,-1-1 1,1 1-1,-1 1 1,0-1-1,3 6 1,-4-6-26,-1-1 1,0 1 0,1 0-1,-2-1 1,1 1-1,0 0 1,-1 0-1,0-1 1,0 1 0,-1 0-1,1-1 1,-3 10-1,-1-4 6,0 0 1,0 0-1,-1-1 0,0 1 0,0-1 0,-12 14 1,17-23-29,0 0 0,-1 0 0,1 0 0,0 0 0,0 1 0,0-1 0,-1 0 0,1 0 0,0 0 0,0 1 0,0-1 0,0 0 0,-1 0 0,1 1 0,0-1 0,0 0 0,0 0 0,0 1 0,0-1 0,0 0 0,0 0 0,0 1 0,0-1 0,0 0 0,0 0 0,0 1 0,0-1 0,0 0 0,0 1 0,0-1 0,0 0 0,0 0 0,0 1 0,0-1 0,0 0 0,0 0 0,0 1 0,1-1 0,-1 0 0,0 0 0,0 0 0,0 1 0,0-1 0,1 0 0,-1 0 0,0 0 0,0 1 0,1-1 0,-1 0 0,0 0 0,0 0 0,0 0 0,1 0 0,-1 0 0,0 1 0,1-1 0,-1 0 0,20 0 0,-10-1 0,-3 3 0,0 0 0,1 0 0,-1 1 0,0 0 0,0 0 0,-1 1 0,1-1 0,-1 1 0,1 1 0,-1-1 0,0 1 0,-1 1 0,1-1 0,6 9 0,-5-5 0,-1 0 0,0 0 0,0 0 0,-1 0 0,0 1 0,0 0 0,-1 0 0,-1 1 0,5 16 0,-7-21 14,0 0 1,-1 0 0,1 0-1,-1-1 1,0 1 0,0 0-1,-1 0 1,0 0 0,0 0-1,0-1 1,-1 1 0,0-1-1,0 1 1,0-1 0,-4 7-1,-4-5-99,9-7-39,-1-1 1,1 1-1,-1 0 1,0 0 0,1 0-1,-1-1 1,1 1-1,-1-1 1,1 1-1,-1-1 1,1 0-1,0 0 1,-1 1-1,1-1 1,0 0-1,0 0 1,-1 0-1,1 0 1,0-1-1,0 1 1,0 0 0,-1-2-1,-1-1-1236,0-1-1,0 0 1,0 0-1,-4-11 0,-1-7-1305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7:05.2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3 132 5248,'-3'19'1986,"5"-31"-900,-2 11-1056,0 1-1,0-1 1,0 1 0,0-1 0,0 1-1,0-1 1,0 1 0,0-1 0,0 1 0,1-1-1,-1 1 1,0 0 0,0-1 0,1 1 0,-1-1-1,0 1 1,0-1 0,1 1 0,-1 0 0,0-1-1,1 1 1,-1 0 0,1-1 0,-1 1 0,1 0-1,-1-1 1,0 1 0,1 0 0,-1 0-1,1 0 1,-1 0 0,1-1 0,-1 1 0,1 0-1,-1 0 1,1 0 0,1 0 4,0 1-1,0-1 1,0 1 0,0 0-1,0-1 1,0 1 0,0 0-1,-1 0 1,1 0 0,1 2-1,41 35 229,-43-37-226,19 20 129,-1 1-1,-1 1 1,0 0 0,-2 2-1,-1 0 1,13 28-1,-37-72 359,-51-119 499,45 100-898,-19-79-1,34 117-122,-4-32 89,4 32-88,0 0 1,0-1 0,0 1 0,0-1 0,0 1-1,0-1 1,0 1 0,0 0 0,0-1 0,0 1-1,0-1 1,0 1 0,0-1 0,1 1 0,-1 0 0,0-1-1,0 1 1,0-1 0,1 1 0,-1 0 0,0-1-1,1 1 1,-1 0 0,0-1 0,1 1 0,-1 0-1,0 0 1,1-1 0,-1 1 0,0 0 0,1 0-1,-1 0 1,1 0 0,-1-1 0,0 1 0,1 0-1,-1 0 1,1 0 0,-1 0 0,1 0 0,-1 0 0,1 0-1,-1 0 1,0 0 0,1 0 0,-1 0 0,1 0-1,-1 0 1,1 1 0,-1-1 0,0 0 0,1 0-1,-1 0 1,0 1 0,1-1 0,-1 0 0,1 0-1,-1 1 1,13 7 19,-1 0 0,-1 1 0,0 0 0,0 1 0,0 0 0,10 14 0,-1 2-13,28 46-1,-40-57 60,0 1 0,6 23 0,-11-31 69,-18-45-85,8 22-33,1 0 1,1 0-1,0-1 1,-4-22 0,6 17-22,1 10 5,1 0 0,0 0 1,0 0-1,1 0 0,0 1 1,3-19-1,-2 29 1,-1-1 0,0 0 0,0 0-1,1 0 1,-1 0 0,1 0 0,-1 1 0,1-1 0,-1 0 0,1 1-1,-1-1 1,1 0 0,-1 1 0,1-1 0,0 0 0,-1 1 0,1-1 0,0 1-1,0-1 1,0 1 0,-1 0 0,1-1 0,0 1 0,0 0 0,0-1 0,0 1-1,0 0 1,-1 0 0,1 0 0,0 0 0,0 0 0,0 0 0,0 0-1,0 0 1,0 0 0,0 0 0,-1 1 0,1-1 0,0 0 0,0 1 0,0-1-1,0 0 1,-1 1 0,2 0 0,3 2 6,0-1 0,0 1 0,0 1 0,-1-1 0,8 8 1,70 84 19,-62-69-262,1 0 1,2-2-1,34 30 1,-35-33-2436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7:05.6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0 178 4352,'23'43'1120,"-16"-29"-224,-10-18-224,-6-16 1625,21 34-510,0 0-1882,45 54 725,17 18-213,-63-75-272,1 0 1,0-1-1,0 0 1,1-1-1,16 9 1,-26-17-79,-1 0 0,0 0 0,1 0 0,0 0 0,-1 0 0,1 0 0,-1 0-1,1-1 1,0 0 0,0 1 0,-1-1 0,1 0 0,0 0 0,-1 0 0,1-1 0,0 1 0,5-2 0,-6 1-11,0 0 0,0-1 0,-1 1 0,1 0 1,0-1-1,0 1 0,-1-1 0,1 0 0,-1 1 0,1-1 0,-1 0 0,0 0 1,0 0-1,1 0 0,-1 0 0,-1 0 0,1 0 0,0 0 0,-1 0 0,1-1 1,-1 1-1,1-3 0,1-11 102,-1 0-1,0 0 1,-1-1 0,-1 1 0,-1 0 0,0 0 0,-6-21-1,-6-11-179,-22-49 0,-1-4-5335,29 74-1853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7:17.5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226 81 3200,'0'0'4608,"-6"-4"-3968,-14-11 175,-29-15 0,39 25-591,0 0 0,0 0 0,-1 1 1,1 1-1,-1 0 0,-12-3 1,21 6-195,0 0 0,0 0 0,0 0 0,0 0 0,0 0 0,0 0 1,0 0-1,0 1 0,0-1 0,0 1 0,0 0 0,1-1 0,-1 1 1,0 0-1,0 0 0,1 0 0,-1 0 0,0 0 0,1 0 0,-2 2 1,0 0-8,1 0-1,0 0 1,0 0 0,0 0 0,1 0 0,-1 1 0,1-1 0,-1 0 0,1 1 0,-1 4 0,0 5 9,0 0 0,1 0 0,0 0 0,3 27 0,-1-27-20,0 0 0,1 0-1,1 0 1,0 0 0,1 0 0,0 0 0,1-1 0,8 17 0,-11-27-12,0 0 0,0 0 0,1-1 0,-1 1 0,0 0 0,1-1 0,-1 1 0,1-1 0,-1 0 0,1 1 0,0-2 0,-1 1 0,1 0 0,0 0 0,0-1 0,0 1 0,0-1 0,0 0 0,-1 0 0,1 0 0,0 0 0,0-1 0,3 0 0,2 0 0,-1-1 0,0 0 0,0 0 0,0 0 0,0-1 0,-1 0 0,1 0 0,7-5 0,-8 3 4,0 0 0,0 0 0,0-1 0,0 0 1,-1 0-1,0 0 0,0-1 0,-1 0 0,0 0 1,0 0-1,-1 0 0,1 0 0,2-11 0,-5 15-9,0 0 0,-1-1 0,1 1 0,-1-1 0,1 1 0,-1-1 0,0 1 0,-1 0 0,1-1 0,0 1 0,-1-1 0,0 1 0,0-1 0,0 1 0,0 0 0,0 0 0,-1 0 0,1 0 0,-1 0 0,0 0 0,0 0 0,0 0 0,0 0 0,-1 1 0,1-1 0,-1 1 0,0 0 0,1 0 0,-1 0 0,0 0 0,0 0 0,-3-1 0,2 2-360,-14-8-499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7:17.8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1 3328,'0'0'0,"-27"11"4992,29 1-4352,4 8-256,-3 15 0,1 6-256,-4 1 128,-4 2-256,4-4 0,-3-8-256,3-5 0,-2-6-3584,2-2 0,0-2 3840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4:26.3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214 105 7040,'0'0'1920,"-29"-30"-1536,8 13 0,-4-1-384,-1 3 128,-8 2-384,-4 7 0,-2 1-6272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7:18.4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61 3968,'0'7'273,"-1"20"3325,-2-40-2925,2 10-568,1-1 1,0 1-1,1-1 0,-1 1 1,0 0-1,1-1 1,0 1-1,0-1 0,0 1 1,0 0-1,0 0 1,1 0-1,-1 0 0,1 0 1,0 0-1,0 0 1,0 0-1,0 1 0,4-4 1,-5 4-73,1 1 1,0 0 0,-1-1-1,1 1 1,0 0 0,0 0-1,-1 0 1,1 0 0,0 0-1,0 0 1,0 1-1,0-1 1,0 1 0,0-1-1,0 1 1,0 0 0,1-1-1,-1 1 1,0 0-1,0 1 1,0-1 0,0 0-1,0 1 1,0-1 0,0 1-1,0-1 1,0 1 0,0 0-1,0 0 1,0 0-1,0 0 1,-1 0 0,1 0-1,2 3 1,-2-2-19,1 0 0,-1 1 0,1-1 0,-1 1 0,0 0 0,0-1 0,0 1 0,0 0 0,-1 0 0,1 0 0,-1 1-1,0-1 1,0 0 0,0 0 0,0 1 0,0 6 0,-1 1 61,0 1 1,-1-1-1,0 0 0,-4 12 0,-3 29 36,9-41-112,9 0 0,29 20 13,-26-22 1,0 1 0,-1 1 0,0 0 0,12 15-1,-21-23-10,-1 1-1,1 1 1,-1-1-1,1 0 0,-1 0 1,0 1-1,-1 0 0,1-1 1,-1 1-1,0 0 1,0-1-1,0 1 0,-1 0 1,1 0-1,-1 0 0,-1 0 1,1 0-1,-2 6 1,0 1-26,-1-1 0,-1 1 0,0-1 0,0 0 0,-1 0 0,-1 0 0,0-1 0,0 0 0,-1 0 0,0 0 0,-1-1 0,-14 14 0,21-22-128,0 0 1,0 0-1,0 0 1,-1 0-1,1 0 1,0 0-1,0 0 1,-1-1-1,1 1 1,-1 0-1,1-1 1,-1 1-1,1-1 1,-1 1-1,1-1 1,-1 0-1,0 0 0,1 0 1,-3 0-1,2 0-176,1-1-1,-1 0 0,1 1 1,0-1-1,-1 0 0,1 0 0,0 0 1,0 0-1,0 0 0,0 0 1,0-1-1,0 1 0,0 0 0,0 0 1,0-1-1,0 1 0,1-1 1,-2-2-1,-7-16-760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7:18.8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134 1 5888,'0'34'405,"0"-34"-398,0 0 1,0 0-1,0 0 0,0 0 0,0 0 0,0 0 1,0-1-1,0 1 0,0 0 0,0 0 1,-1 0-1,1 0 0,0 0 0,0 0 0,0 0 1,0 0-1,0 0 0,0 0 0,0 0 0,0 0 1,-1 0-1,1 0 0,0 0 0,0 0 1,0 0-1,0 0 0,0 0 0,0 0 0,0 0 1,-1 0-1,1 0 0,0 0 0,0 0 0,0 0 1,0 0-1,0 0 0,0 0 0,0 0 1,0 0-1,0 1 0,-1-1 0,1 0 0,0 0 1,0 0-1,0 0 0,0 0 0,0 0 0,0 0 1,0 0-1,0 0 0,0 0 0,0 1 1,0-1-1,0 0 0,0 0 0,0 0 0,0 0 1,0 0-1,0 0 0,0 0 0,0 1 1,0-1-1,0 0 0,0 0 0,0 0 0,0 0 1,0 0-1,-77-35 3342,76 35-3314,0-1-1,1 1 1,-1 0 0,0 0-1,1 0 1,-1 0 0,0 0-1,1 0 1,-1 0 0,0 0-1,0 0 1,1 0 0,-1 0-1,0 0 1,1 1 0,-1-1-1,0 0 1,1 0 0,-1 1-1,1-1 1,-1 0 0,0 1-1,1-1 1,-1 1-1,1-1 1,-1 1 0,1-1-1,-1 1 1,1-1 0,0 1-1,-1 0 1,-10 19 179,6-3-170,0 0 1,1 0 0,1 0 0,1 0 0,0 0-1,1 1 1,1-1 0,1 1 0,5 32 0,-5-46-23,0 1 0,0-1 0,1 0 0,-1 1 1,1-1-1,0 0 0,0 0 0,1 0 0,-1 0 1,1-1-1,4 5 0,-6-7-15,0 1 0,1-1 1,-1 0-1,1 0 0,-1 0 0,1 0 1,-1 0-1,1-1 0,0 1 0,-1 0 1,1-1-1,0 1 0,0-1 0,-1 0 1,1 1-1,0-1 0,0 0 0,0 0 0,-1 0 1,1-1-1,0 1 0,0 0 0,0 0 1,-1-1-1,1 0 0,0 1 0,-1-1 1,1 0-1,0 1 0,1-3 0,4-1 12,-1-1 0,-1 1 0,1-1 0,-1 0-1,0-1 1,0 1 0,0-1 0,-1 0 0,0-1-1,0 1 1,-1-1 0,0 1 0,0-1 0,0 0-1,-1 0 1,0 0 0,1-8 0,-1 7-48,-1 1 1,0-1-1,0 0 0,-1 1 0,0-1 1,-1 0-1,1 1 0,-2-1 1,1 1-1,-1-1 0,0 1 0,0-1 1,-1 1-1,0 0 0,0 0 1,-7-10-1,5 13-413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7:19.3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117 26 5504,'0'0'3989,"-2"-2"-3477,-2-1-316,-1 1 0,1 0 0,0 0 0,-1 0 1,1 0-1,-1 0 0,0 1 0,-8-1 0,11 2-174,0 0 1,0 0-1,0 0 0,1 0 0,-1 0 1,0 0-1,0 1 0,0-1 1,1 1-1,-1 0 0,0-1 1,0 1-1,1 0 0,-1 0 0,1 0 1,-1 0-1,1 0 0,-1 1 1,1-1-1,0 0 0,-1 1 1,1-1-1,0 0 0,0 1 0,0 0 1,0-1-1,-1 4 0,-2 5-5,0 1 1,0 0-1,1 0 0,1 0 0,0 0 0,0 0 1,1 0-1,1 22 0,0-23-7,1-1 0,0 0 1,1 0-1,0 0 0,0 0 0,1-1 1,0 1-1,0 0 0,1-1 0,0 0 0,9 12 1,-12-18-11,0-1 0,0 1 0,0-1 0,0 1 0,0-1 0,1 0 0,-1 1 0,0-1 0,1 0 0,-1 0 0,1 0 0,-1 0 0,1-1 0,0 1 0,-1 0 0,1-1 0,0 1 0,0-1 0,-1 1 0,1-1 0,0 0 0,0 0 0,0 1 0,-1-2 0,1 1 0,0 0 0,0 0 0,0 0 0,-1-1 0,1 1 0,0-1 0,0 0 0,-1 1 0,1-1 0,0 0 0,-1 0 0,1 0 0,-1 0 0,1 0 0,-1 0 0,0 0 0,2-2 0,4-3 10,0 0 1,0 0 0,0 0-1,-1-1 1,5-8 0,-9 12-8,0 1 1,-1-1-1,1 0 1,-1-1-1,0 1 1,0 0 0,0 0-1,0-1 1,-1 1-1,1 0 1,-1-1-1,0 1 1,0 0-1,0-1 1,0 1 0,-1 0-1,0-5 1,-1 1-152,0 0 0,-1 1 0,0-1 0,0 1-1,0 0 1,-1-1 0,-6-7 0,-37-40-2452,12 15 582,22 24-2163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7:19.9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31 5376,'-2'12'317,"1"0"0,1 0 1,-1 0-1,2 0 0,0 0 1,0 0-1,2-1 0,-1 1 1,1 0-1,1-1 0,8 20 1,5 4 972,1-2 1,31 43 0,-43-66-1243,2-1 1,-1 0-1,1-1 1,1 1-1,-1-1 1,2-1-1,-1 0 0,1 0 1,0-1-1,14 7 1,-4-12 719,-11-107 107,-10 67-817,-1-1 1,-2 0 0,-13-51-1,16 85-428,1 0 0,-1 0-1,1 0 1,0 0 0,1 0-1,-1 0 1,1 0 0,3-9-1,1-13-4872,-1 6 1553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4:27.9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1 135 4736,'2'-14'-633,"-3"-18"9852,1 31-9251,0-2 65,0 0-1,0 0 1,0-1 0,0 1-1,0 0 1,1 0-1,-1 0 1,1-1 0,0 1-1,0 0 1,0 0-1,0 0 1,1 0 0,-1 1-1,1-1 1,0 0-1,0 0 1,0 1 0,0 0-1,0-1 1,0 1-1,1 0 1,-1 0-1,1 0 1,0 0 0,-1 0-1,1 1 1,0-1-1,0 1 1,0 0 0,0 0-1,0 0 1,0 0-1,1 0 1,4 0 0,-3 0-5,0 0 1,1 0 0,-1 1 0,0-1-1,1 1 1,-1 1 0,1-1 0,-1 1-1,0-1 1,1 2 0,-1-1 0,0 0-1,0 1 1,0 0 0,0 0 0,0 1-1,0-1 1,-1 1 0,1 0 0,-1 0-1,0 1 1,5 4 0,-4-3 16,9 10 96,0 1 0,17 26 0,-27-36-121,-1-1 0,0 1 0,0 0-1,-1 0 1,0 1 0,0-1 0,0 0-1,-1 1 1,0-1 0,0 1 0,0-1-1,-1 10 1,-3 5 25,0-1 1,-1 0-1,0 0 0,-2-1 0,-1 1 1,0-1-1,-1-1 0,-1 1 0,-13 18 1,5-10 31,-1-2 1,-2 0-1,-1-1 1,0-1-1,-31 25 0,49-46-32,-1 1-1,1-1 0,-1 1 0,1-1 0,-9 3 0,12-5-40,0 0-1,0 0 0,0 0 1,0 0-1,0 0 0,0 0 1,0 0-1,0 0 0,0 0 1,0 0-1,0-1 0,0 1 1,0 0-1,0 0 1,0 0-1,0 0 0,0 0 1,0 0-1,0 0 0,0 0 1,0 0-1,0 0 0,0 0 1,0 0-1,0 0 0,0 0 1,0 0-1,0 0 0,0 0 1,0-1-1,0 1 1,0 0-1,0 0 0,18-10 2,-8 5 15,-1 1-1,1 0 0,1 0 0,-1 1 0,0 1 1,1 0-1,0 0 0,-1 1 0,18 0 0,-11 2 9,-1 1-1,0 1 1,0 0-1,0 1 1,-1 1-1,26 11 0,-29-11-69,-10-4-172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4:28.7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104 0 2944,'11'24'3029,"-17"-26"-2506,0 0 0,0 1-1,-1-1 1,1 1 0,0 0-1,-1 1 1,-10 0 0,15 0-446,0 0 0,0 0 0,-1 0 1,1 0-1,0 1 0,0-1 0,0 1 1,0-1-1,0 1 0,0 0 0,1-1 0,-1 1 1,0 0-1,0 1 0,0-1 0,1 0 1,-1 0-1,1 1 0,-1-1 0,1 1 0,-1-1 1,1 1-1,0 0 0,0-1 0,0 1 1,0 0-1,0 0 0,-1 4 0,0 7 26,1 0-1,0 0 0,1 1 1,0-1-1,1 1 1,1-1-1,0 0 0,1 0 1,7 22-1,-9-35-96,-1 1-1,0 0 0,0-1 0,0 1 1,0 0-1,0-1 0,1 1 1,-1-1-1,0 1 0,0-1 1,1 1-1,-1 0 0,1-1 0,-1 1 1,0-1-1,1 0 0,-1 1 1,1-1-1,-1 1 0,1-1 1,-1 0-1,1 1 0,-1-1 0,1 0 1,0 1-1,-1-1 0,1 0 1,-1 0-1,1 0 0,0 1 1,1-2 2,-1 1 0,0 0 1,0-1-1,0 1 1,0-1-1,0 0 0,1 1 1,-1-1-1,0 0 1,0 0-1,-1 1 1,1-1-1,0 0 0,1-2 1,5-5 35,-1-1 1,8-16-1,-13 24-41,5-11 36,0 1 1,9-25-1,-14 31-27,0 0-1,0 1 1,0-1-1,-1 0 1,1 1-1,-1-1 1,0 0-1,-1 0 0,1 1 1,-1-1-1,-1-5 1,-2-5 52,-3 4-277,4 9-393,-1 0 1,0 0 0,1 0-1,-1 1 1,0-1 0,0 1-1,-4-1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4:29.3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204 65 3072,'-46'-15'6677,"46"1"-4885,-1 12-1724,1 0 0,0 1 0,-1-1 0,0 0-1,1 1 1,-1-1 0,0 0 0,0 1 0,0-1 0,0 1 0,0-1 0,0 1-1,0-1 1,-1 1 0,1 0 0,0 0 0,-1 0 0,1 0 0,-1 0 0,1 0 0,-1 0-1,0 0 1,1 0 0,-1 1 0,0-1 0,0 1 0,1-1 0,-1 1 0,0 0 0,0 0-1,0 0 1,1 0 0,-5 0 0,2 0 13,-1 0-1,0 1 0,1 0 1,-1 0-1,1 0 1,-1 0-1,1 1 1,0-1-1,-1 1 1,1 0-1,0 1 1,0-1-1,-5 4 1,5-1-44,0-1 0,0 1 0,0 0 0,0 0 0,1 0 0,0 1 0,0-1 0,1 1 0,-1-1 0,1 1 0,0 0 0,1 0 0,-1 0 0,1 0 0,0 0 0,1 1 0,0-1 0,0 9 0,2 10 69,1 0 0,1 1 1,9 26-1,-11-44-82,2 7 26,0 0 0,1 0 0,1 0 1,1-1-1,0 0 0,15 23 1,-19-32-40,0-1 1,1 0-1,-1 0 1,1 0-1,0-1 1,0 1-1,0-1 1,0 0-1,0 0 1,1 0-1,0-1 1,-1 1-1,1-1 1,0 0-1,0-1 1,0 1-1,0-1 1,0 0-1,1 0 1,-1-1-1,0 1 1,0-1-1,1 0 1,5-1-1,2-3-498,0 0-1,-1 0 0,1-1 0,-1 0 0,0-1 0,-1-1 0,20-13 0,5-3-8024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4:31.0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10 119 4608,'-8'-36'-21,"7"32"-43,12 7 754,-10-3-604,0 1 1,0-1 0,0 1 0,0-1 0,0 0-1,0 1 1,0-1 0,1 0 0,-1 0 0,0 0-1,0 0 1,0 0 0,0 0 0,0 0 0,0 0-1,0 0 1,1-1 0,-1 1 0,0 0 0,0-1-1,0 1 1,0-1 0,1 0 0,84-67 2878,-85 67-2892,1-1 0,-1 1 1,0 0-1,1 0 0,0 0 0,-1 0 0,1 0 1,0 0-1,-1 1 0,1-1 0,3 0 0,-3 1-46,-1 0 0,1 1 0,-1-1 0,1 0-1,-1 1 1,1 0 0,-1-1 0,1 1-1,-1 0 1,0 0 0,1 0 0,-1 0-1,0 0 1,1 1 0,6 4 31,-2 1 0,1 1-1,-1-1 1,0 1 0,-1 0 0,6 10 0,25 56 220,-31-65-214,7 20 69,-2 1 1,0 0-1,6 41 1,8 95 311,-21-146-379,-2-7-63,-1-9-27,1 1 1,0 0-1,0 0 1,0 0-1,0 0 1,1-1-1,0 1 1,0 0-1,0-1 0,5 7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0T11:54:31.5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0 2560,'-38'59'3295,"-1"4"-1065,38-62-2152,1 1 0,-1-1-1,1 1 1,-1 0 0,1-1 0,0 1 0,0 0-1,0-1 1,0 1 0,0 0 0,0-1 0,0 1-1,1 0 1,-1-1 0,0 1 0,1-1-1,0 1 1,-1-1 0,1 1 0,0-1 0,0 1-1,-1-1 1,1 1 0,0-1 0,2 2 0,4 4 77,0 0 0,0 0 1,11 7-1,-3-1 102,-12-11-237,18 17 177,-1 0 0,-1 1 1,25 33-1,-39-45-128,-1-1 0,0 0-1,0 1 1,-1 0 0,1 0-1,2 15 1,-5-18-27,0 0 0,0 1 0,-1-1 0,0 0 0,0 0 0,-1 0-1,1 1 1,-1-1 0,0 0 0,0 0 0,-1 0 0,-2 6 0,3-8-67,-1 0 1,1-1-1,0 0 1,-1 1 0,0-1-1,1 0 1,-1 0-1,0 0 1,0 0-1,0 0 1,-1 0-1,1 0 1,0-1-1,-1 1 1,1-1-1,-1 0 1,1 1-1,-1-1 1,0-1-1,1 1 1,-1 0-1,-5 0 1,3 0-597,0-1-1,-1 0 1,1-1 0,0 1-1,0-1 1,0 0 0,0 0 0,1-1-1,-1 1 1,0-1 0,0 0-1,-4-3 1,-14-8-1128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90206-E3FA-4124-946A-CF2AE236FCBA}" type="datetimeFigureOut">
              <a:rPr lang="es-CO" smtClean="0"/>
              <a:t>20/05/2023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DFD848-0EFE-4B4E-822B-DABB534FA04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69687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FD848-0EFE-4B4E-822B-DABB534FA046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475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FD848-0EFE-4B4E-822B-DABB534FA046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39745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7C6992-ACF5-4B29-BF0E-D70F04ADA2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72C8C4D-5CFB-4D10-8FB9-6BDE831E20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51FDBC1-60E3-4727-9228-F9F1C9FCC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CD62-681C-4F76-8AFD-E15D4FC3C580}" type="datetimeFigureOut">
              <a:rPr lang="es-CO" smtClean="0"/>
              <a:t>20/05/2023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C31B01-ABE5-476C-872B-82067EE68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95235B-4CF2-4EA9-B1C4-B92D5BA85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6E9-1B87-4351-84D4-6628B76F6A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28260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554489-C6EC-457C-BEFC-2F6874204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9E1B515-95E9-47B5-8B03-692F3920D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885D1A-9DDE-458B-8411-16537247F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CD62-681C-4F76-8AFD-E15D4FC3C580}" type="datetimeFigureOut">
              <a:rPr lang="es-CO" smtClean="0"/>
              <a:t>20/05/2023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F7319C-3BD6-4F07-8FAB-68E368D4F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5F0BDDF-489E-467B-8B1E-A4B95A5D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6E9-1B87-4351-84D4-6628B76F6A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47312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09EFB91-8D9B-4169-AA30-72F462AA26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305DCED-5FF7-477D-9C98-A3491B7C26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ACD33F4-7525-4063-98D5-9868B70FC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CD62-681C-4F76-8AFD-E15D4FC3C580}" type="datetimeFigureOut">
              <a:rPr lang="es-CO" smtClean="0"/>
              <a:t>20/05/2023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DF45FF3-5D11-455C-B274-A08635B45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1E5D9E4-4118-434F-AA9D-A3D134C7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6E9-1B87-4351-84D4-6628B76F6A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64636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3B6D3-6921-4A52-8073-382C165ED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644721-30E9-4072-A9EC-A7C3C2A20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D44230B-2982-4FE7-A52A-65DB823D5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CD62-681C-4F76-8AFD-E15D4FC3C580}" type="datetimeFigureOut">
              <a:rPr lang="es-CO" smtClean="0"/>
              <a:t>20/05/2023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C115ED-DA0D-4F6E-8B13-14EB70CFB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8C11F50-366E-4822-B43D-75521DA54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6E9-1B87-4351-84D4-6628B76F6A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38000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765865-F87C-4D65-9E41-01C50578D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9DE5C43-5599-4986-BF33-733E1FC5E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2CBC74-F92E-4541-9A37-B89E97608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CD62-681C-4F76-8AFD-E15D4FC3C580}" type="datetimeFigureOut">
              <a:rPr lang="es-CO" smtClean="0"/>
              <a:t>20/05/2023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2F2129-C578-4BE0-AD60-FE79FA00A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1EB82B-B72C-42C2-BA21-B668B1769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6E9-1B87-4351-84D4-6628B76F6A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35275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1650C8-B041-43A0-9CFB-6FB2F551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DB481C-3702-4936-A846-A5CF6AF4C2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572089F-04A6-4381-802B-C840B07060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2FD0E89-3FB4-4E99-B862-073DCE26C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CD62-681C-4F76-8AFD-E15D4FC3C580}" type="datetimeFigureOut">
              <a:rPr lang="es-CO" smtClean="0"/>
              <a:t>20/05/2023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66BC14C-E062-4219-BA76-72CDF7972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C9B958F-DE00-4A9C-ABFD-823930590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6E9-1B87-4351-84D4-6628B76F6A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453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5CC795-FE6E-423A-8C87-FB11898FF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9F0965C-F69C-4D18-836C-A2623F19A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1E16F53-9DCA-4385-9A08-197BF570EB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D865A17-B37B-4E9C-81AD-B64DF353EF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8F59BC4-3A39-4B95-84DB-2F9A034292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32E56F9-2DED-44CF-9D87-AA43EDCF8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CD62-681C-4F76-8AFD-E15D4FC3C580}" type="datetimeFigureOut">
              <a:rPr lang="es-CO" smtClean="0"/>
              <a:t>20/05/2023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590D2BE-0F4A-4D00-9782-A8F4B8BDF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57BCB56-B875-4C98-89BE-3E7AEA7CC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6E9-1B87-4351-84D4-6628B76F6A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20198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10D64B-6FD9-4CDC-9265-AC2430C58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EBD34F1-59F6-4C2C-BA5C-47E023130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CD62-681C-4F76-8AFD-E15D4FC3C580}" type="datetimeFigureOut">
              <a:rPr lang="es-CO" smtClean="0"/>
              <a:t>20/05/2023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CE7A00B-1E7D-4AE3-ABC0-7109E8FA6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1223277-870A-4BF4-8C3C-54875082E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6E9-1B87-4351-84D4-6628B76F6A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12096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36D6538-1CF2-4DC7-9D07-3769EE120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CD62-681C-4F76-8AFD-E15D4FC3C580}" type="datetimeFigureOut">
              <a:rPr lang="es-CO" smtClean="0"/>
              <a:t>20/05/2023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E1AA259-9C33-43E1-96D2-BE136FF7E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F2D6D3B-1A52-459B-93BB-FCBA2A4E3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6E9-1B87-4351-84D4-6628B76F6A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24706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C27629-E315-407E-9E30-CAC129F4A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6AC02C-F9EE-4561-9DF5-EA08F8019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E462C2-8012-429B-B7DB-BA0A0FCC1B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E04A9E5-4A05-46F6-9181-DD54FDF71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CD62-681C-4F76-8AFD-E15D4FC3C580}" type="datetimeFigureOut">
              <a:rPr lang="es-CO" smtClean="0"/>
              <a:t>20/05/2023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DD89E91-B895-4683-960F-FB8773690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D73AC2-1AAA-4C9F-9E60-39A77FB6D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6E9-1B87-4351-84D4-6628B76F6A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8310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8098BF-7692-4268-8681-EABC09279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D65DC4F-2C59-4307-84B8-F4CAFBFB73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364C4DD-828E-44DB-9628-00F712ABA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80C915F-4623-4167-88EE-A47D6C57B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CD62-681C-4F76-8AFD-E15D4FC3C580}" type="datetimeFigureOut">
              <a:rPr lang="es-CO" smtClean="0"/>
              <a:t>20/05/2023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6182F6B-2C07-4188-A24E-D12761D9B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CB96A7A-0A1F-4539-A510-759376CC0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6E9-1B87-4351-84D4-6628B76F6A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59824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94122D2-162B-44D8-8697-55FC6DE19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BB65FB0-B4EF-4446-9B0B-27600D5EC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1ADCDB-0278-4B67-B1AC-9C103C4066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3CD62-681C-4F76-8AFD-E15D4FC3C580}" type="datetimeFigureOut">
              <a:rPr lang="es-CO" smtClean="0"/>
              <a:t>20/05/2023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B2B687-933E-4530-9DCA-5E6A52EC1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EDCBD3-EC98-4B59-83E3-19F619E59D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306E9-1B87-4351-84D4-6628B76F6A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67107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prendiendoarduino.wordpress.com/2018/04/14/sensores-arduino-3/" TargetMode="External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aprendiendoarduino.wordpress.com/2016/07/02/actuadores-y-perifericos-de-salida-2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hyperlink" Target="https://www.scnsoft.com/blog/iot-architecture-in-a-nutshell-and-how-it-works" TargetMode="External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hyperlink" Target="https://www.pickdata.net/es/databox-plataforma-iot-industrial" TargetMode="Externa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eg"/><Relationship Id="rId4" Type="http://schemas.openxmlformats.org/officeDocument/2006/relationships/image" Target="../media/image4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.png"/><Relationship Id="rId18" Type="http://schemas.openxmlformats.org/officeDocument/2006/relationships/customXml" Target="../ink/ink10.xml"/><Relationship Id="rId26" Type="http://schemas.openxmlformats.org/officeDocument/2006/relationships/customXml" Target="../ink/ink14.xml"/><Relationship Id="rId39" Type="http://schemas.openxmlformats.org/officeDocument/2006/relationships/image" Target="../media/image72.png"/><Relationship Id="rId21" Type="http://schemas.openxmlformats.org/officeDocument/2006/relationships/image" Target="../media/image63.png"/><Relationship Id="rId34" Type="http://schemas.openxmlformats.org/officeDocument/2006/relationships/customXml" Target="../ink/ink18.xml"/><Relationship Id="rId42" Type="http://schemas.openxmlformats.org/officeDocument/2006/relationships/customXml" Target="../ink/ink22.xml"/><Relationship Id="rId47" Type="http://schemas.openxmlformats.org/officeDocument/2006/relationships/image" Target="../media/image76.png"/><Relationship Id="rId50" Type="http://schemas.openxmlformats.org/officeDocument/2006/relationships/customXml" Target="../ink/ink26.xml"/><Relationship Id="rId55" Type="http://schemas.openxmlformats.org/officeDocument/2006/relationships/image" Target="../media/image80.png"/><Relationship Id="rId63" Type="http://schemas.openxmlformats.org/officeDocument/2006/relationships/image" Target="../media/image84.png"/><Relationship Id="rId68" Type="http://schemas.openxmlformats.org/officeDocument/2006/relationships/customXml" Target="../ink/ink35.xml"/><Relationship Id="rId76" Type="http://schemas.openxmlformats.org/officeDocument/2006/relationships/customXml" Target="../ink/ink39.xml"/><Relationship Id="rId84" Type="http://schemas.openxmlformats.org/officeDocument/2006/relationships/customXml" Target="../ink/ink43.xml"/><Relationship Id="rId7" Type="http://schemas.openxmlformats.org/officeDocument/2006/relationships/image" Target="../media/image56.png"/><Relationship Id="rId71" Type="http://schemas.openxmlformats.org/officeDocument/2006/relationships/image" Target="../media/image88.png"/><Relationship Id="rId2" Type="http://schemas.openxmlformats.org/officeDocument/2006/relationships/image" Target="../media/image1.png"/><Relationship Id="rId16" Type="http://schemas.openxmlformats.org/officeDocument/2006/relationships/customXml" Target="../ink/ink9.xml"/><Relationship Id="rId29" Type="http://schemas.openxmlformats.org/officeDocument/2006/relationships/image" Target="../media/image67.png"/><Relationship Id="rId11" Type="http://schemas.openxmlformats.org/officeDocument/2006/relationships/image" Target="../media/image58.png"/><Relationship Id="rId24" Type="http://schemas.openxmlformats.org/officeDocument/2006/relationships/customXml" Target="../ink/ink13.xml"/><Relationship Id="rId32" Type="http://schemas.openxmlformats.org/officeDocument/2006/relationships/customXml" Target="../ink/ink17.xml"/><Relationship Id="rId37" Type="http://schemas.openxmlformats.org/officeDocument/2006/relationships/image" Target="../media/image71.png"/><Relationship Id="rId40" Type="http://schemas.openxmlformats.org/officeDocument/2006/relationships/customXml" Target="../ink/ink21.xml"/><Relationship Id="rId45" Type="http://schemas.openxmlformats.org/officeDocument/2006/relationships/image" Target="../media/image75.png"/><Relationship Id="rId53" Type="http://schemas.openxmlformats.org/officeDocument/2006/relationships/image" Target="../media/image79.png"/><Relationship Id="rId58" Type="http://schemas.openxmlformats.org/officeDocument/2006/relationships/customXml" Target="../ink/ink30.xml"/><Relationship Id="rId66" Type="http://schemas.openxmlformats.org/officeDocument/2006/relationships/customXml" Target="../ink/ink34.xml"/><Relationship Id="rId74" Type="http://schemas.openxmlformats.org/officeDocument/2006/relationships/customXml" Target="../ink/ink38.xml"/><Relationship Id="rId79" Type="http://schemas.openxmlformats.org/officeDocument/2006/relationships/image" Target="../media/image92.png"/><Relationship Id="rId5" Type="http://schemas.openxmlformats.org/officeDocument/2006/relationships/image" Target="../media/image55.png"/><Relationship Id="rId61" Type="http://schemas.openxmlformats.org/officeDocument/2006/relationships/image" Target="../media/image83.png"/><Relationship Id="rId82" Type="http://schemas.openxmlformats.org/officeDocument/2006/relationships/customXml" Target="../ink/ink42.xml"/><Relationship Id="rId19" Type="http://schemas.openxmlformats.org/officeDocument/2006/relationships/image" Target="../media/image62.png"/><Relationship Id="rId4" Type="http://schemas.openxmlformats.org/officeDocument/2006/relationships/customXml" Target="../ink/ink3.xml"/><Relationship Id="rId9" Type="http://schemas.openxmlformats.org/officeDocument/2006/relationships/image" Target="../media/image57.png"/><Relationship Id="rId14" Type="http://schemas.openxmlformats.org/officeDocument/2006/relationships/customXml" Target="../ink/ink8.xml"/><Relationship Id="rId22" Type="http://schemas.openxmlformats.org/officeDocument/2006/relationships/customXml" Target="../ink/ink12.xml"/><Relationship Id="rId27" Type="http://schemas.openxmlformats.org/officeDocument/2006/relationships/image" Target="../media/image66.png"/><Relationship Id="rId30" Type="http://schemas.openxmlformats.org/officeDocument/2006/relationships/customXml" Target="../ink/ink16.xml"/><Relationship Id="rId35" Type="http://schemas.openxmlformats.org/officeDocument/2006/relationships/image" Target="../media/image70.png"/><Relationship Id="rId43" Type="http://schemas.openxmlformats.org/officeDocument/2006/relationships/image" Target="../media/image74.png"/><Relationship Id="rId48" Type="http://schemas.openxmlformats.org/officeDocument/2006/relationships/customXml" Target="../ink/ink25.xml"/><Relationship Id="rId56" Type="http://schemas.openxmlformats.org/officeDocument/2006/relationships/customXml" Target="../ink/ink29.xml"/><Relationship Id="rId64" Type="http://schemas.openxmlformats.org/officeDocument/2006/relationships/customXml" Target="../ink/ink33.xml"/><Relationship Id="rId69" Type="http://schemas.openxmlformats.org/officeDocument/2006/relationships/image" Target="../media/image87.png"/><Relationship Id="rId77" Type="http://schemas.openxmlformats.org/officeDocument/2006/relationships/image" Target="../media/image91.png"/><Relationship Id="rId8" Type="http://schemas.openxmlformats.org/officeDocument/2006/relationships/customXml" Target="../ink/ink5.xml"/><Relationship Id="rId51" Type="http://schemas.openxmlformats.org/officeDocument/2006/relationships/image" Target="../media/image78.png"/><Relationship Id="rId72" Type="http://schemas.openxmlformats.org/officeDocument/2006/relationships/customXml" Target="../ink/ink37.xml"/><Relationship Id="rId80" Type="http://schemas.openxmlformats.org/officeDocument/2006/relationships/customXml" Target="../ink/ink41.xml"/><Relationship Id="rId85" Type="http://schemas.openxmlformats.org/officeDocument/2006/relationships/image" Target="../media/image95.png"/><Relationship Id="rId3" Type="http://schemas.openxmlformats.org/officeDocument/2006/relationships/image" Target="../media/image54.png"/><Relationship Id="rId12" Type="http://schemas.openxmlformats.org/officeDocument/2006/relationships/customXml" Target="../ink/ink7.xml"/><Relationship Id="rId17" Type="http://schemas.openxmlformats.org/officeDocument/2006/relationships/image" Target="../media/image61.png"/><Relationship Id="rId25" Type="http://schemas.openxmlformats.org/officeDocument/2006/relationships/image" Target="../media/image65.png"/><Relationship Id="rId33" Type="http://schemas.openxmlformats.org/officeDocument/2006/relationships/image" Target="../media/image69.png"/><Relationship Id="rId38" Type="http://schemas.openxmlformats.org/officeDocument/2006/relationships/customXml" Target="../ink/ink20.xml"/><Relationship Id="rId46" Type="http://schemas.openxmlformats.org/officeDocument/2006/relationships/customXml" Target="../ink/ink24.xml"/><Relationship Id="rId59" Type="http://schemas.openxmlformats.org/officeDocument/2006/relationships/image" Target="../media/image82.png"/><Relationship Id="rId67" Type="http://schemas.openxmlformats.org/officeDocument/2006/relationships/image" Target="../media/image86.png"/><Relationship Id="rId20" Type="http://schemas.openxmlformats.org/officeDocument/2006/relationships/customXml" Target="../ink/ink11.xml"/><Relationship Id="rId41" Type="http://schemas.openxmlformats.org/officeDocument/2006/relationships/image" Target="../media/image73.png"/><Relationship Id="rId54" Type="http://schemas.openxmlformats.org/officeDocument/2006/relationships/customXml" Target="../ink/ink28.xml"/><Relationship Id="rId62" Type="http://schemas.openxmlformats.org/officeDocument/2006/relationships/customXml" Target="../ink/ink32.xml"/><Relationship Id="rId70" Type="http://schemas.openxmlformats.org/officeDocument/2006/relationships/customXml" Target="../ink/ink36.xml"/><Relationship Id="rId75" Type="http://schemas.openxmlformats.org/officeDocument/2006/relationships/image" Target="../media/image90.png"/><Relationship Id="rId83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.xml"/><Relationship Id="rId15" Type="http://schemas.openxmlformats.org/officeDocument/2006/relationships/image" Target="../media/image60.png"/><Relationship Id="rId23" Type="http://schemas.openxmlformats.org/officeDocument/2006/relationships/image" Target="../media/image64.png"/><Relationship Id="rId28" Type="http://schemas.openxmlformats.org/officeDocument/2006/relationships/customXml" Target="../ink/ink15.xml"/><Relationship Id="rId36" Type="http://schemas.openxmlformats.org/officeDocument/2006/relationships/customXml" Target="../ink/ink19.xml"/><Relationship Id="rId49" Type="http://schemas.openxmlformats.org/officeDocument/2006/relationships/image" Target="../media/image77.png"/><Relationship Id="rId57" Type="http://schemas.openxmlformats.org/officeDocument/2006/relationships/image" Target="../media/image81.png"/><Relationship Id="rId10" Type="http://schemas.openxmlformats.org/officeDocument/2006/relationships/customXml" Target="../ink/ink6.xml"/><Relationship Id="rId31" Type="http://schemas.openxmlformats.org/officeDocument/2006/relationships/image" Target="../media/image68.png"/><Relationship Id="rId44" Type="http://schemas.openxmlformats.org/officeDocument/2006/relationships/customXml" Target="../ink/ink23.xml"/><Relationship Id="rId52" Type="http://schemas.openxmlformats.org/officeDocument/2006/relationships/customXml" Target="../ink/ink27.xml"/><Relationship Id="rId60" Type="http://schemas.openxmlformats.org/officeDocument/2006/relationships/customXml" Target="../ink/ink31.xml"/><Relationship Id="rId65" Type="http://schemas.openxmlformats.org/officeDocument/2006/relationships/image" Target="../media/image85.png"/><Relationship Id="rId73" Type="http://schemas.openxmlformats.org/officeDocument/2006/relationships/image" Target="../media/image89.png"/><Relationship Id="rId78" Type="http://schemas.openxmlformats.org/officeDocument/2006/relationships/customXml" Target="../ink/ink40.xml"/><Relationship Id="rId81" Type="http://schemas.openxmlformats.org/officeDocument/2006/relationships/image" Target="../media/image93.png"/><Relationship Id="rId86" Type="http://schemas.openxmlformats.org/officeDocument/2006/relationships/image" Target="../media/image9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eb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wilio.com/blog/what-is-mqt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pngkit.com/png/full/365-3652082_iot4-funciona-el-internet-de-las-cosas.png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cdigitalit.com/wp-content/uploads/2017/03/iot-2.png" TargetMode="External"/><Relationship Id="rId5" Type="http://schemas.openxmlformats.org/officeDocument/2006/relationships/hyperlink" Target="https://www.flaticon.es/iconos-gratis/computadora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customXml" Target="../ink/ink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hyperlink" Target="https://www.goodhousekeeping.com/appliances/refrigerator-reviews/g39784846/smart-refrigerators/" TargetMode="External"/><Relationship Id="rId7" Type="http://schemas.openxmlformats.org/officeDocument/2006/relationships/hyperlink" Target="https://builtin.com/internet-things/iot-in-vehicle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11" Type="http://schemas.openxmlformats.org/officeDocument/2006/relationships/hyperlink" Target="https://www.thecooperativelogisticsnetwork.com/blog/2021/09/21/the-use-of-iot-in-the-freight-forwarding-industry/" TargetMode="External"/><Relationship Id="rId5" Type="http://schemas.microsoft.com/office/2007/relationships/hdphoto" Target="../media/hdphoto1.wdp"/><Relationship Id="rId10" Type="http://schemas.openxmlformats.org/officeDocument/2006/relationships/image" Target="../media/image11.jpeg"/><Relationship Id="rId4" Type="http://schemas.openxmlformats.org/officeDocument/2006/relationships/image" Target="../media/image8.png"/><Relationship Id="rId9" Type="http://schemas.openxmlformats.org/officeDocument/2006/relationships/hyperlink" Target="https://www.revistaneo.com/articles/2018/02/27/iot-ventajas-y-desventajas-en-el-sector-salud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itro.pe/mecanico-nitro/tipos-de-sensores-en-un-vehiculo.html" TargetMode="External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0.jpe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hyperlink" Target="https://aprendiendoarduino.wordpress.com/2018/11/14/dispositivos-hardware-iot/" TargetMode="External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prendiendoarduino.wordpress.com/2016/07/02/actuadores-y-perifericos-de-salida-2/" TargetMode="External"/><Relationship Id="rId4" Type="http://schemas.openxmlformats.org/officeDocument/2006/relationships/hyperlink" Target="https://aprendiendoarduino.wordpress.com/2018/04/14/sensores-arduino-3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319F3DFF-30DA-3D0D-23D1-0E251E44F9A7}"/>
              </a:ext>
            </a:extLst>
          </p:cNvPr>
          <p:cNvSpPr/>
          <p:nvPr/>
        </p:nvSpPr>
        <p:spPr>
          <a:xfrm>
            <a:off x="1785098" y="2431801"/>
            <a:ext cx="8721555" cy="1535063"/>
          </a:xfrm>
          <a:prstGeom prst="roundRect">
            <a:avLst/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8AF8231-328F-4F94-B860-6C6C7ECE1DA5}"/>
              </a:ext>
            </a:extLst>
          </p:cNvPr>
          <p:cNvSpPr/>
          <p:nvPr/>
        </p:nvSpPr>
        <p:spPr>
          <a:xfrm>
            <a:off x="1785102" y="2559758"/>
            <a:ext cx="8721554" cy="40780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Introducción a las Tecnologías 4.0</a:t>
            </a:r>
            <a:endParaRPr lang="es-MX" sz="4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s-MX" sz="3600" b="1" dirty="0">
                <a:ln w="0">
                  <a:solidFill>
                    <a:srgbClr val="026937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Módulo III -  </a:t>
            </a:r>
            <a:r>
              <a:rPr lang="es-MX" sz="3600" b="1" dirty="0" err="1">
                <a:ln w="0">
                  <a:solidFill>
                    <a:srgbClr val="026937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IoT</a:t>
            </a:r>
            <a:endParaRPr lang="es-MX" sz="3600" b="1" dirty="0">
              <a:ln w="0">
                <a:solidFill>
                  <a:srgbClr val="026937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s-MX" sz="1400" dirty="0">
              <a:ln w="0">
                <a:solidFill>
                  <a:srgbClr val="026937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s-MX" sz="9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s-MX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Daniel Estrada </a:t>
            </a:r>
          </a:p>
          <a:p>
            <a:pPr algn="ctr"/>
            <a:r>
              <a:rPr lang="es-MX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Físico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6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Fabian Castaño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000" b="0" i="0" u="none" strike="noStrike" kern="1200" cap="none" spc="0" normalizeH="0" baseline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PhD en ingeniería electrónica y computación científica.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s-MX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Medellín, Abril 2023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FD473DE-7A1D-8D74-B88A-F8B594576A28}"/>
              </a:ext>
            </a:extLst>
          </p:cNvPr>
          <p:cNvSpPr/>
          <p:nvPr/>
        </p:nvSpPr>
        <p:spPr>
          <a:xfrm>
            <a:off x="0" y="0"/>
            <a:ext cx="12192000" cy="2103890"/>
          </a:xfrm>
          <a:prstGeom prst="rect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636343A-A2D4-F9F6-AEEB-F989D0B8A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3578" y="229561"/>
            <a:ext cx="5047022" cy="162054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B1B6F97-EEF0-BD83-347F-D8046447A9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05" y="4565342"/>
            <a:ext cx="2459285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29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35B86EA-E0FD-A626-4912-3881451844FF}"/>
              </a:ext>
            </a:extLst>
          </p:cNvPr>
          <p:cNvSpPr/>
          <p:nvPr/>
        </p:nvSpPr>
        <p:spPr>
          <a:xfrm>
            <a:off x="0" y="0"/>
            <a:ext cx="1851102" cy="6885356"/>
          </a:xfrm>
          <a:prstGeom prst="roundRect">
            <a:avLst>
              <a:gd name="adj" fmla="val 0"/>
            </a:avLst>
          </a:prstGeom>
          <a:solidFill>
            <a:srgbClr val="0E777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278339"/>
            <a:chOff x="-1" y="6607017"/>
            <a:chExt cx="12192001" cy="278339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410949" y="6607017"/>
              <a:ext cx="4991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5/19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30A227C-DD3D-EEA6-25A1-D74FCA93B521}"/>
              </a:ext>
            </a:extLst>
          </p:cNvPr>
          <p:cNvSpPr/>
          <p:nvPr/>
        </p:nvSpPr>
        <p:spPr>
          <a:xfrm>
            <a:off x="174006" y="27053"/>
            <a:ext cx="37482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Introducción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A9F318F2-14D9-CA40-6D3D-5A948960D610}"/>
              </a:ext>
            </a:extLst>
          </p:cNvPr>
          <p:cNvSpPr txBox="1"/>
          <p:nvPr/>
        </p:nvSpPr>
        <p:spPr>
          <a:xfrm>
            <a:off x="2494428" y="1107422"/>
            <a:ext cx="94156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400" dirty="0">
                <a:latin typeface="Arial" panose="020B0604020202020204" pitchFamily="34" charset="0"/>
              </a:rPr>
              <a:t>L1: Hardware</a:t>
            </a:r>
            <a:endParaRPr lang="es-CO" sz="2400" dirty="0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960D6B3B-A8A3-BB8D-5310-AA666984EA57}"/>
              </a:ext>
            </a:extLst>
          </p:cNvPr>
          <p:cNvSpPr/>
          <p:nvPr/>
        </p:nvSpPr>
        <p:spPr>
          <a:xfrm>
            <a:off x="9348803" y="1360956"/>
            <a:ext cx="2671011" cy="676235"/>
          </a:xfrm>
          <a:prstGeom prst="roundRect">
            <a:avLst/>
          </a:prstGeom>
          <a:solidFill>
            <a:srgbClr val="1EA176"/>
          </a:solidFill>
          <a:ln>
            <a:solidFill>
              <a:srgbClr val="1EA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Placas controladoras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39634ADE-652D-7C10-4093-7CC3C3227090}"/>
              </a:ext>
            </a:extLst>
          </p:cNvPr>
          <p:cNvSpPr/>
          <p:nvPr/>
        </p:nvSpPr>
        <p:spPr>
          <a:xfrm>
            <a:off x="9348802" y="2105821"/>
            <a:ext cx="2671012" cy="676235"/>
          </a:xfrm>
          <a:prstGeom prst="roundRect">
            <a:avLst/>
          </a:prstGeom>
          <a:solidFill>
            <a:srgbClr val="1EA176"/>
          </a:solidFill>
          <a:ln>
            <a:solidFill>
              <a:srgbClr val="1EA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/>
              <a:t>Sensores y actuadores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0B75C9F1-6C11-F136-E00C-A8D11DD00489}"/>
              </a:ext>
            </a:extLst>
          </p:cNvPr>
          <p:cNvSpPr/>
          <p:nvPr/>
        </p:nvSpPr>
        <p:spPr>
          <a:xfrm>
            <a:off x="9348802" y="2869639"/>
            <a:ext cx="2671012" cy="676235"/>
          </a:xfrm>
          <a:prstGeom prst="roundRect">
            <a:avLst/>
          </a:prstGeom>
          <a:solidFill>
            <a:srgbClr val="EE414D"/>
          </a:solidFill>
          <a:ln>
            <a:solidFill>
              <a:srgbClr val="EE4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/>
              <a:t>Módulos de comunicación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CFAEFA8-423A-0A3B-A921-0CB3EBC22EF6}"/>
              </a:ext>
            </a:extLst>
          </p:cNvPr>
          <p:cNvSpPr txBox="1"/>
          <p:nvPr/>
        </p:nvSpPr>
        <p:spPr>
          <a:xfrm>
            <a:off x="2319453" y="6199339"/>
            <a:ext cx="61777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000" dirty="0">
                <a:hlinkClick r:id="rId3"/>
              </a:rPr>
              <a:t>https://aprendiendoarduino.wordpress.com/2018/04/14/sensores-arduino-3/</a:t>
            </a:r>
            <a:endParaRPr lang="es-CO" sz="1000" dirty="0"/>
          </a:p>
          <a:p>
            <a:r>
              <a:rPr lang="es-CO" sz="1000" dirty="0">
                <a:hlinkClick r:id="rId4"/>
              </a:rPr>
              <a:t>https://aprendiendoarduino.wordpress.com/2016/07/02/actuadores-y-perifericos-de-salida-2/</a:t>
            </a:r>
            <a:r>
              <a:rPr lang="es-CO" sz="1000" dirty="0"/>
              <a:t> 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FAC5F0F-3209-9567-7253-2CF7006A4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15057" y="2157524"/>
            <a:ext cx="4762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960D1104-230A-ACEF-656E-18F1BF7685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746" y="2750858"/>
            <a:ext cx="3519237" cy="3519237"/>
          </a:xfrm>
          <a:prstGeom prst="rect">
            <a:avLst/>
          </a:prstGeom>
        </p:spPr>
      </p:pic>
      <p:pic>
        <p:nvPicPr>
          <p:cNvPr id="2049" name="Imagen 2048">
            <a:extLst>
              <a:ext uri="{FF2B5EF4-FFF2-40B4-BE49-F238E27FC236}">
                <a16:creationId xmlns:a16="http://schemas.microsoft.com/office/drawing/2014/main" id="{37ED0EBE-3F4F-8B84-D4C4-1EE8E4D5E9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636" y="3519860"/>
            <a:ext cx="2066925" cy="2114550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92CD493B-CB97-45D7-5EF6-CA770463776C}"/>
              </a:ext>
            </a:extLst>
          </p:cNvPr>
          <p:cNvSpPr txBox="1"/>
          <p:nvPr/>
        </p:nvSpPr>
        <p:spPr>
          <a:xfrm>
            <a:off x="2494428" y="1698637"/>
            <a:ext cx="6177774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 fontAlgn="base"/>
            <a:r>
              <a:rPr lang="es-MX" dirty="0"/>
              <a:t>Módulos que equipan el sistema con protocolos de comunicación. </a:t>
            </a:r>
            <a:r>
              <a:rPr lang="en-US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Ethernet,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WiFi</a:t>
            </a:r>
            <a:r>
              <a:rPr lang="en-US" dirty="0">
                <a:solidFill>
                  <a:srgbClr val="444444"/>
                </a:solidFill>
                <a:latin typeface="Open Sans" panose="020B0606030504020204" pitchFamily="34" charset="0"/>
              </a:rPr>
              <a:t>, </a:t>
            </a:r>
            <a:r>
              <a:rPr lang="en-US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Bluetooth, RF. </a:t>
            </a:r>
          </a:p>
          <a:p>
            <a:endParaRPr lang="es-MX" dirty="0"/>
          </a:p>
        </p:txBody>
      </p:sp>
      <p:sp>
        <p:nvSpPr>
          <p:cNvPr id="13" name="Flecha: pentágono 12">
            <a:extLst>
              <a:ext uri="{FF2B5EF4-FFF2-40B4-BE49-F238E27FC236}">
                <a16:creationId xmlns:a16="http://schemas.microsoft.com/office/drawing/2014/main" id="{B4DBF514-82FE-23C5-E034-8CBE50B07777}"/>
              </a:ext>
            </a:extLst>
          </p:cNvPr>
          <p:cNvSpPr/>
          <p:nvPr/>
        </p:nvSpPr>
        <p:spPr>
          <a:xfrm>
            <a:off x="-11152" y="1037942"/>
            <a:ext cx="2330605" cy="977436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¿Qué es </a:t>
            </a:r>
            <a:r>
              <a:rPr lang="es-CO" sz="2400" b="1" dirty="0" err="1"/>
              <a:t>IoT</a:t>
            </a:r>
            <a:r>
              <a:rPr lang="es-CO" sz="2400" b="1" dirty="0"/>
              <a:t>?</a:t>
            </a:r>
          </a:p>
        </p:txBody>
      </p:sp>
      <p:sp>
        <p:nvSpPr>
          <p:cNvPr id="14" name="Flecha: pentágono 13">
            <a:extLst>
              <a:ext uri="{FF2B5EF4-FFF2-40B4-BE49-F238E27FC236}">
                <a16:creationId xmlns:a16="http://schemas.microsoft.com/office/drawing/2014/main" id="{49523A1F-9748-83CD-D479-BDFFBBE5F8C4}"/>
              </a:ext>
            </a:extLst>
          </p:cNvPr>
          <p:cNvSpPr/>
          <p:nvPr/>
        </p:nvSpPr>
        <p:spPr>
          <a:xfrm>
            <a:off x="-11152" y="3442618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Elementos básicos - Estructura</a:t>
            </a:r>
            <a:endParaRPr lang="en-US" sz="2000" b="1" dirty="0"/>
          </a:p>
        </p:txBody>
      </p:sp>
      <p:sp>
        <p:nvSpPr>
          <p:cNvPr id="18" name="Flecha: pentágono 17">
            <a:extLst>
              <a:ext uri="{FF2B5EF4-FFF2-40B4-BE49-F238E27FC236}">
                <a16:creationId xmlns:a16="http://schemas.microsoft.com/office/drawing/2014/main" id="{05B137EA-F53D-7DDA-AE2C-5BA33A4A4CE4}"/>
              </a:ext>
            </a:extLst>
          </p:cNvPr>
          <p:cNvSpPr/>
          <p:nvPr/>
        </p:nvSpPr>
        <p:spPr>
          <a:xfrm>
            <a:off x="-11152" y="4735223"/>
            <a:ext cx="2343226" cy="979200"/>
          </a:xfrm>
          <a:prstGeom prst="homePlate">
            <a:avLst/>
          </a:prstGeom>
          <a:solidFill>
            <a:srgbClr val="F8A02B"/>
          </a:solidFill>
          <a:ln>
            <a:solidFill>
              <a:srgbClr val="F8A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Tecnologías disponibles</a:t>
            </a:r>
          </a:p>
        </p:txBody>
      </p:sp>
      <p:sp>
        <p:nvSpPr>
          <p:cNvPr id="19" name="Flecha: pentágono 18">
            <a:extLst>
              <a:ext uri="{FF2B5EF4-FFF2-40B4-BE49-F238E27FC236}">
                <a16:creationId xmlns:a16="http://schemas.microsoft.com/office/drawing/2014/main" id="{2E69FF0C-4D61-F225-D209-4A5A589B1667}"/>
              </a:ext>
            </a:extLst>
          </p:cNvPr>
          <p:cNvSpPr/>
          <p:nvPr/>
        </p:nvSpPr>
        <p:spPr>
          <a:xfrm>
            <a:off x="-11152" y="2150014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Sistemas Embebidos en </a:t>
            </a:r>
            <a:r>
              <a:rPr lang="es-MX" sz="2400" b="1" dirty="0" err="1"/>
              <a:t>IoT</a:t>
            </a:r>
            <a:endParaRPr lang="en-US" sz="2000" b="1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BF528A2-3AC2-BD49-C318-81684B680EFE}"/>
              </a:ext>
            </a:extLst>
          </p:cNvPr>
          <p:cNvSpPr txBox="1"/>
          <p:nvPr/>
        </p:nvSpPr>
        <p:spPr>
          <a:xfrm>
            <a:off x="9109571" y="4152217"/>
            <a:ext cx="278135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000" b="1" dirty="0">
                <a:solidFill>
                  <a:srgbClr val="1EA176"/>
                </a:solidFill>
                <a:latin typeface="Arial" panose="020B0604020202020204" pitchFamily="34" charset="0"/>
              </a:rPr>
              <a:t>Conexión</a:t>
            </a:r>
            <a:r>
              <a:rPr lang="es-MX" sz="2000" dirty="0">
                <a:solidFill>
                  <a:srgbClr val="1EA176"/>
                </a:solidFill>
                <a:latin typeface="Arial" panose="020B0604020202020204" pitchFamily="34" charset="0"/>
              </a:rPr>
              <a:t> </a:t>
            </a:r>
          </a:p>
          <a:p>
            <a:pPr algn="just"/>
            <a:r>
              <a:rPr lang="es-MX" sz="2000" dirty="0">
                <a:latin typeface="Arial" panose="020B0604020202020204" pitchFamily="34" charset="0"/>
                <a:sym typeface="Wingdings" panose="05000000000000000000" pitchFamily="2" charset="2"/>
              </a:rPr>
              <a:t> {Wifi, Ethernet, Bluetooth, </a:t>
            </a:r>
            <a:r>
              <a:rPr lang="es-MX" sz="2000" dirty="0" err="1">
                <a:latin typeface="Arial" panose="020B0604020202020204" pitchFamily="34" charset="0"/>
                <a:sym typeface="Wingdings" panose="05000000000000000000" pitchFamily="2" charset="2"/>
              </a:rPr>
              <a:t>LoRaWAN</a:t>
            </a:r>
            <a:r>
              <a:rPr lang="es-MX" sz="2000" dirty="0">
                <a:latin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es-MX" sz="2000" dirty="0" err="1">
                <a:latin typeface="Arial" panose="020B0604020202020204" pitchFamily="34" charset="0"/>
                <a:sym typeface="Wingdings" panose="05000000000000000000" pitchFamily="2" charset="2"/>
              </a:rPr>
              <a:t>Zigbee</a:t>
            </a:r>
            <a:r>
              <a:rPr lang="es-MX" sz="2000" dirty="0">
                <a:latin typeface="Arial" panose="020B0604020202020204" pitchFamily="34" charset="0"/>
                <a:sym typeface="Wingdings" panose="05000000000000000000" pitchFamily="2" charset="2"/>
              </a:rPr>
              <a:t>…}</a:t>
            </a:r>
            <a:endParaRPr lang="es-MX" sz="2000" dirty="0">
              <a:latin typeface="Arial" panose="020B0604020202020204" pitchFamily="34" charset="0"/>
            </a:endParaRPr>
          </a:p>
          <a:p>
            <a:pPr algn="just"/>
            <a:r>
              <a:rPr lang="es-MX" sz="2000" b="1" dirty="0">
                <a:solidFill>
                  <a:srgbClr val="1EA176"/>
                </a:solidFill>
                <a:latin typeface="Arial" panose="020B0604020202020204" pitchFamily="34" charset="0"/>
              </a:rPr>
              <a:t>Aplicación </a:t>
            </a:r>
          </a:p>
          <a:p>
            <a:pPr algn="just"/>
            <a:r>
              <a:rPr lang="es-MX" sz="2000" dirty="0">
                <a:latin typeface="Arial" panose="020B0604020202020204" pitchFamily="34" charset="0"/>
                <a:sym typeface="Wingdings" panose="05000000000000000000" pitchFamily="2" charset="2"/>
              </a:rPr>
              <a:t> {MQTT, HTTP, </a:t>
            </a:r>
            <a:r>
              <a:rPr lang="es-MX" sz="2000" dirty="0" err="1">
                <a:latin typeface="Arial" panose="020B0604020202020204" pitchFamily="34" charset="0"/>
                <a:sym typeface="Wingdings" panose="05000000000000000000" pitchFamily="2" charset="2"/>
              </a:rPr>
              <a:t>CoAP</a:t>
            </a:r>
            <a:r>
              <a:rPr lang="es-MX" sz="2000" dirty="0">
                <a:latin typeface="Arial" panose="020B0604020202020204" pitchFamily="34" charset="0"/>
                <a:sym typeface="Wingdings" panose="05000000000000000000" pitchFamily="2" charset="2"/>
              </a:rPr>
              <a:t>, ...}</a:t>
            </a:r>
            <a:endParaRPr lang="es-CO" sz="20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78B7E57B-9AE2-A694-E7AA-3B279F1B2160}"/>
              </a:ext>
            </a:extLst>
          </p:cNvPr>
          <p:cNvSpPr txBox="1"/>
          <p:nvPr/>
        </p:nvSpPr>
        <p:spPr>
          <a:xfrm>
            <a:off x="9081914" y="3796021"/>
            <a:ext cx="3287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rgbClr val="EE414D"/>
                </a:solidFill>
                <a:latin typeface="Arial" panose="020B0604020202020204" pitchFamily="34" charset="0"/>
              </a:rPr>
              <a:t>Comunicación y protocolos</a:t>
            </a:r>
            <a:endParaRPr lang="es-CO" dirty="0">
              <a:solidFill>
                <a:srgbClr val="EE41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815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35B86EA-E0FD-A626-4912-3881451844FF}"/>
              </a:ext>
            </a:extLst>
          </p:cNvPr>
          <p:cNvSpPr/>
          <p:nvPr/>
        </p:nvSpPr>
        <p:spPr>
          <a:xfrm>
            <a:off x="0" y="0"/>
            <a:ext cx="1851102" cy="6885356"/>
          </a:xfrm>
          <a:prstGeom prst="roundRect">
            <a:avLst>
              <a:gd name="adj" fmla="val 0"/>
            </a:avLst>
          </a:prstGeom>
          <a:solidFill>
            <a:srgbClr val="0E777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278339"/>
            <a:chOff x="-1" y="6607017"/>
            <a:chExt cx="12192001" cy="278339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410949" y="6607017"/>
              <a:ext cx="4991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6/19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30A227C-DD3D-EEA6-25A1-D74FCA93B521}"/>
              </a:ext>
            </a:extLst>
          </p:cNvPr>
          <p:cNvSpPr/>
          <p:nvPr/>
        </p:nvSpPr>
        <p:spPr>
          <a:xfrm>
            <a:off x="174006" y="27053"/>
            <a:ext cx="37482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Introducción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A9F318F2-14D9-CA40-6D3D-5A948960D610}"/>
              </a:ext>
            </a:extLst>
          </p:cNvPr>
          <p:cNvSpPr txBox="1"/>
          <p:nvPr/>
        </p:nvSpPr>
        <p:spPr>
          <a:xfrm>
            <a:off x="2494428" y="1107422"/>
            <a:ext cx="94156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400" dirty="0">
                <a:latin typeface="Arial" panose="020B0604020202020204" pitchFamily="34" charset="0"/>
              </a:rPr>
              <a:t>L2: Infraestructura - </a:t>
            </a:r>
            <a:r>
              <a:rPr lang="es-MX" sz="2400" dirty="0" err="1">
                <a:latin typeface="Arial" panose="020B0604020202020204" pitchFamily="34" charset="0"/>
              </a:rPr>
              <a:t>Backend</a:t>
            </a:r>
            <a:endParaRPr lang="es-CO" sz="2400" dirty="0"/>
          </a:p>
        </p:txBody>
      </p:sp>
      <p:sp>
        <p:nvSpPr>
          <p:cNvPr id="20" name="Flecha: pentágono 19">
            <a:extLst>
              <a:ext uri="{FF2B5EF4-FFF2-40B4-BE49-F238E27FC236}">
                <a16:creationId xmlns:a16="http://schemas.microsoft.com/office/drawing/2014/main" id="{FF428C44-E0F8-9BF5-44C7-D5EA124D4648}"/>
              </a:ext>
            </a:extLst>
          </p:cNvPr>
          <p:cNvSpPr/>
          <p:nvPr/>
        </p:nvSpPr>
        <p:spPr>
          <a:xfrm>
            <a:off x="-11152" y="1037942"/>
            <a:ext cx="2330605" cy="977436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¿Qué es </a:t>
            </a:r>
            <a:r>
              <a:rPr lang="es-CO" sz="2400" b="1" dirty="0" err="1"/>
              <a:t>IoT</a:t>
            </a:r>
            <a:r>
              <a:rPr lang="es-CO" sz="2400" b="1" dirty="0"/>
              <a:t>?</a:t>
            </a:r>
          </a:p>
        </p:txBody>
      </p:sp>
      <p:sp>
        <p:nvSpPr>
          <p:cNvPr id="21" name="Flecha: pentágono 20">
            <a:extLst>
              <a:ext uri="{FF2B5EF4-FFF2-40B4-BE49-F238E27FC236}">
                <a16:creationId xmlns:a16="http://schemas.microsoft.com/office/drawing/2014/main" id="{9F9BE748-A073-F0F2-52A6-83A599CD1443}"/>
              </a:ext>
            </a:extLst>
          </p:cNvPr>
          <p:cNvSpPr/>
          <p:nvPr/>
        </p:nvSpPr>
        <p:spPr>
          <a:xfrm>
            <a:off x="-11152" y="3442618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Elementos básicos - Estructura</a:t>
            </a:r>
            <a:endParaRPr lang="en-US" sz="2000" b="1" dirty="0"/>
          </a:p>
        </p:txBody>
      </p:sp>
      <p:sp>
        <p:nvSpPr>
          <p:cNvPr id="22" name="Flecha: pentágono 21">
            <a:extLst>
              <a:ext uri="{FF2B5EF4-FFF2-40B4-BE49-F238E27FC236}">
                <a16:creationId xmlns:a16="http://schemas.microsoft.com/office/drawing/2014/main" id="{5E5B0E70-9788-8694-C35C-141B7CE8CB33}"/>
              </a:ext>
            </a:extLst>
          </p:cNvPr>
          <p:cNvSpPr/>
          <p:nvPr/>
        </p:nvSpPr>
        <p:spPr>
          <a:xfrm>
            <a:off x="-11152" y="4735223"/>
            <a:ext cx="2343226" cy="979200"/>
          </a:xfrm>
          <a:prstGeom prst="homePlate">
            <a:avLst/>
          </a:prstGeom>
          <a:solidFill>
            <a:srgbClr val="F8A02B"/>
          </a:solidFill>
          <a:ln>
            <a:solidFill>
              <a:srgbClr val="F8A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Tecnologías disponibles</a:t>
            </a:r>
          </a:p>
        </p:txBody>
      </p:sp>
      <p:sp>
        <p:nvSpPr>
          <p:cNvPr id="24" name="Flecha: pentágono 23">
            <a:extLst>
              <a:ext uri="{FF2B5EF4-FFF2-40B4-BE49-F238E27FC236}">
                <a16:creationId xmlns:a16="http://schemas.microsoft.com/office/drawing/2014/main" id="{5BEF97B5-F606-CFC8-D8DF-75E3A7CC7F3F}"/>
              </a:ext>
            </a:extLst>
          </p:cNvPr>
          <p:cNvSpPr/>
          <p:nvPr/>
        </p:nvSpPr>
        <p:spPr>
          <a:xfrm>
            <a:off x="-11152" y="2150014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Sistemas Embebidos en </a:t>
            </a:r>
            <a:r>
              <a:rPr lang="es-MX" sz="2400" b="1" dirty="0" err="1"/>
              <a:t>IoT</a:t>
            </a:r>
            <a:endParaRPr lang="en-US" sz="2000" b="1" dirty="0"/>
          </a:p>
        </p:txBody>
      </p:sp>
      <p:grpSp>
        <p:nvGrpSpPr>
          <p:cNvPr id="1027" name="Grupo 1026">
            <a:extLst>
              <a:ext uri="{FF2B5EF4-FFF2-40B4-BE49-F238E27FC236}">
                <a16:creationId xmlns:a16="http://schemas.microsoft.com/office/drawing/2014/main" id="{094D6230-3EF0-2CBE-AEEE-8B7D3618536A}"/>
              </a:ext>
            </a:extLst>
          </p:cNvPr>
          <p:cNvGrpSpPr/>
          <p:nvPr/>
        </p:nvGrpSpPr>
        <p:grpSpPr>
          <a:xfrm>
            <a:off x="7004654" y="1084048"/>
            <a:ext cx="4960491" cy="5528290"/>
            <a:chOff x="6949569" y="1106082"/>
            <a:chExt cx="4960491" cy="5528290"/>
          </a:xfrm>
        </p:grpSpPr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DA6398ED-F1DA-C106-47D5-B6B88A167133}"/>
                </a:ext>
              </a:extLst>
            </p:cNvPr>
            <p:cNvGrpSpPr/>
            <p:nvPr/>
          </p:nvGrpSpPr>
          <p:grpSpPr>
            <a:xfrm>
              <a:off x="6949569" y="1106082"/>
              <a:ext cx="4960491" cy="5152516"/>
              <a:chOff x="6949569" y="1106082"/>
              <a:chExt cx="4960491" cy="5152516"/>
            </a:xfrm>
          </p:grpSpPr>
          <p:pic>
            <p:nvPicPr>
              <p:cNvPr id="1026" name="Picture 2" descr="IoT Architecture Explained: Building Blocks and How They Work">
                <a:extLst>
                  <a:ext uri="{FF2B5EF4-FFF2-40B4-BE49-F238E27FC236}">
                    <a16:creationId xmlns:a16="http://schemas.microsoft.com/office/drawing/2014/main" id="{A5F4910D-9753-0544-8926-BC2AEFD94F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9569" y="1106082"/>
                <a:ext cx="4960491" cy="51525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Imagen 25">
                <a:extLst>
                  <a:ext uri="{FF2B5EF4-FFF2-40B4-BE49-F238E27FC236}">
                    <a16:creationId xmlns:a16="http://schemas.microsoft.com/office/drawing/2014/main" id="{5BC46FC6-2AAC-E65D-0FEF-FBDD29546F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37440" y="3946060"/>
                <a:ext cx="729075" cy="1566000"/>
              </a:xfrm>
              <a:prstGeom prst="rect">
                <a:avLst/>
              </a:prstGeom>
            </p:spPr>
          </p:pic>
          <p:sp>
            <p:nvSpPr>
              <p:cNvPr id="27" name="Rectángulo 26">
                <a:extLst>
                  <a:ext uri="{FF2B5EF4-FFF2-40B4-BE49-F238E27FC236}">
                    <a16:creationId xmlns:a16="http://schemas.microsoft.com/office/drawing/2014/main" id="{09D15306-1F5C-9B78-2502-1055552B7E72}"/>
                  </a:ext>
                </a:extLst>
              </p:cNvPr>
              <p:cNvSpPr/>
              <p:nvPr/>
            </p:nvSpPr>
            <p:spPr>
              <a:xfrm>
                <a:off x="8654603" y="3936642"/>
                <a:ext cx="742682" cy="1584102"/>
              </a:xfrm>
              <a:prstGeom prst="rect">
                <a:avLst/>
              </a:prstGeom>
              <a:solidFill>
                <a:srgbClr val="1022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Conector recto 28">
                <a:extLst>
                  <a:ext uri="{FF2B5EF4-FFF2-40B4-BE49-F238E27FC236}">
                    <a16:creationId xmlns:a16="http://schemas.microsoft.com/office/drawing/2014/main" id="{3AEBFEF4-E8D0-B372-7028-B41AC9DB83EA}"/>
                  </a:ext>
                </a:extLst>
              </p:cNvPr>
              <p:cNvCxnSpPr/>
              <p:nvPr/>
            </p:nvCxnSpPr>
            <p:spPr>
              <a:xfrm>
                <a:off x="8164602" y="4268052"/>
                <a:ext cx="1273699" cy="0"/>
              </a:xfrm>
              <a:prstGeom prst="line">
                <a:avLst/>
              </a:prstGeom>
              <a:ln w="9525">
                <a:solidFill>
                  <a:srgbClr val="39A06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cto 29">
                <a:extLst>
                  <a:ext uri="{FF2B5EF4-FFF2-40B4-BE49-F238E27FC236}">
                    <a16:creationId xmlns:a16="http://schemas.microsoft.com/office/drawing/2014/main" id="{C5E79A1F-2E10-CEB6-8E56-AF7973B14D16}"/>
                  </a:ext>
                </a:extLst>
              </p:cNvPr>
              <p:cNvCxnSpPr/>
              <p:nvPr/>
            </p:nvCxnSpPr>
            <p:spPr>
              <a:xfrm>
                <a:off x="8156950" y="5329156"/>
                <a:ext cx="1273699" cy="0"/>
              </a:xfrm>
              <a:prstGeom prst="line">
                <a:avLst/>
              </a:prstGeom>
              <a:ln w="9525">
                <a:solidFill>
                  <a:srgbClr val="39A06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5" name="CuadroTexto 1024">
              <a:extLst>
                <a:ext uri="{FF2B5EF4-FFF2-40B4-BE49-F238E27FC236}">
                  <a16:creationId xmlns:a16="http://schemas.microsoft.com/office/drawing/2014/main" id="{C00740B0-1047-F088-32E3-C867F669EBD9}"/>
                </a:ext>
              </a:extLst>
            </p:cNvPr>
            <p:cNvSpPr txBox="1"/>
            <p:nvPr/>
          </p:nvSpPr>
          <p:spPr>
            <a:xfrm>
              <a:off x="6949569" y="6234262"/>
              <a:ext cx="49604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Imagen </a:t>
              </a:r>
              <a:r>
                <a:rPr lang="en-US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tomada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y  </a:t>
              </a:r>
              <a:r>
                <a:rPr lang="en-US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modificada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de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https://www.scnsoft.com/blog/iot-architecture-in-a-nutshell-and-how-it-works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</a:p>
          </p:txBody>
        </p:sp>
      </p:grpSp>
      <p:sp>
        <p:nvSpPr>
          <p:cNvPr id="1031" name="CuadroTexto 1030">
            <a:extLst>
              <a:ext uri="{FF2B5EF4-FFF2-40B4-BE49-F238E27FC236}">
                <a16:creationId xmlns:a16="http://schemas.microsoft.com/office/drawing/2014/main" id="{267AB08F-8AB1-2F2F-2494-83B40E7868D5}"/>
              </a:ext>
            </a:extLst>
          </p:cNvPr>
          <p:cNvSpPr txBox="1"/>
          <p:nvPr/>
        </p:nvSpPr>
        <p:spPr>
          <a:xfrm>
            <a:off x="2420295" y="1600556"/>
            <a:ext cx="4398367" cy="272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s-MX" sz="1900" dirty="0">
                <a:solidFill>
                  <a:srgbClr val="EE414D"/>
                </a:solidFill>
              </a:rPr>
              <a:t>Gestionar y procesar los datos</a:t>
            </a:r>
            <a:r>
              <a:rPr lang="es-MX" sz="1900" dirty="0"/>
              <a:t> recibidos de los dispositivos conectados.</a:t>
            </a:r>
          </a:p>
          <a:p>
            <a:pPr marL="285750" indent="-285750">
              <a:buFontTx/>
              <a:buChar char="-"/>
            </a:pPr>
            <a:endParaRPr lang="es-MX" sz="1900" dirty="0"/>
          </a:p>
          <a:p>
            <a:pPr marL="285750" indent="-285750">
              <a:buFontTx/>
              <a:buChar char="-"/>
            </a:pPr>
            <a:r>
              <a:rPr lang="es-MX" sz="1900" dirty="0"/>
              <a:t>Lleva a cabo la </a:t>
            </a:r>
            <a:r>
              <a:rPr lang="es-MX" sz="1900" dirty="0">
                <a:solidFill>
                  <a:srgbClr val="EE414D"/>
                </a:solidFill>
              </a:rPr>
              <a:t>lógica y funcionalidades a través de </a:t>
            </a:r>
            <a:r>
              <a:rPr lang="es-MX" sz="1900" dirty="0"/>
              <a:t>diferentes </a:t>
            </a:r>
            <a:r>
              <a:rPr lang="es-MX" sz="1900" dirty="0" err="1">
                <a:solidFill>
                  <a:srgbClr val="EE414D"/>
                </a:solidFill>
              </a:rPr>
              <a:t>APIs</a:t>
            </a:r>
            <a:r>
              <a:rPr lang="es-MX" sz="1900" dirty="0"/>
              <a:t> y servicios de la nube.</a:t>
            </a:r>
          </a:p>
          <a:p>
            <a:pPr marL="285750" indent="-285750">
              <a:buFontTx/>
              <a:buChar char="-"/>
            </a:pPr>
            <a:endParaRPr lang="es-MX" sz="1900" dirty="0"/>
          </a:p>
          <a:p>
            <a:pPr marL="285750" indent="-285750">
              <a:buFontTx/>
              <a:buChar char="-"/>
            </a:pPr>
            <a:r>
              <a:rPr lang="es-MX" sz="1900" dirty="0"/>
              <a:t>Media la interacción entre el usuario, la nube y los dispositivos. </a:t>
            </a:r>
            <a:endParaRPr lang="en-US" sz="1900" dirty="0"/>
          </a:p>
        </p:txBody>
      </p:sp>
      <p:pic>
        <p:nvPicPr>
          <p:cNvPr id="1032" name="Picture 4">
            <a:extLst>
              <a:ext uri="{FF2B5EF4-FFF2-40B4-BE49-F238E27FC236}">
                <a16:creationId xmlns:a16="http://schemas.microsoft.com/office/drawing/2014/main" id="{66A63D26-0B3F-9DD9-8454-2BC389F39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109" y="5750578"/>
            <a:ext cx="2918668" cy="78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6" descr="Historia de Python - Wikipedia, la enciclopedia libre">
            <a:extLst>
              <a:ext uri="{FF2B5EF4-FFF2-40B4-BE49-F238E27FC236}">
                <a16:creationId xmlns:a16="http://schemas.microsoft.com/office/drawing/2014/main" id="{9D1DA5C4-7FE3-1BC5-810B-ABE2CB9B3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813" y="4652562"/>
            <a:ext cx="1125542" cy="123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8" descr="Getting Started with Flask — Python | by Ashish M J | Dev Genius">
            <a:extLst>
              <a:ext uri="{FF2B5EF4-FFF2-40B4-BE49-F238E27FC236}">
                <a16:creationId xmlns:a16="http://schemas.microsoft.com/office/drawing/2014/main" id="{246E191B-9720-C6B2-BA3E-63D9EBF71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782" y="4712561"/>
            <a:ext cx="1608467" cy="89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prende FastAPI desde 0">
            <a:extLst>
              <a:ext uri="{FF2B5EF4-FFF2-40B4-BE49-F238E27FC236}">
                <a16:creationId xmlns:a16="http://schemas.microsoft.com/office/drawing/2014/main" id="{F7777261-F025-6E63-72BD-59F0564A8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339" y="5632562"/>
            <a:ext cx="2332657" cy="84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JavaScript - Wikipedia, la enciclopedia libre">
            <a:extLst>
              <a:ext uri="{FF2B5EF4-FFF2-40B4-BE49-F238E27FC236}">
                <a16:creationId xmlns:a16="http://schemas.microsoft.com/office/drawing/2014/main" id="{7F424455-E280-4208-F01C-49DA984E9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286" y="4547988"/>
            <a:ext cx="1099762" cy="109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484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35B86EA-E0FD-A626-4912-3881451844FF}"/>
              </a:ext>
            </a:extLst>
          </p:cNvPr>
          <p:cNvSpPr/>
          <p:nvPr/>
        </p:nvSpPr>
        <p:spPr>
          <a:xfrm>
            <a:off x="0" y="0"/>
            <a:ext cx="1851102" cy="6885356"/>
          </a:xfrm>
          <a:prstGeom prst="roundRect">
            <a:avLst>
              <a:gd name="adj" fmla="val 0"/>
            </a:avLst>
          </a:prstGeom>
          <a:solidFill>
            <a:srgbClr val="0E777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278339"/>
            <a:chOff x="-1" y="6607017"/>
            <a:chExt cx="12192001" cy="278339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410949" y="6607017"/>
              <a:ext cx="4991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7/19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30A227C-DD3D-EEA6-25A1-D74FCA93B521}"/>
              </a:ext>
            </a:extLst>
          </p:cNvPr>
          <p:cNvSpPr/>
          <p:nvPr/>
        </p:nvSpPr>
        <p:spPr>
          <a:xfrm>
            <a:off x="174006" y="27053"/>
            <a:ext cx="37482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Introducción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A9F318F2-14D9-CA40-6D3D-5A948960D610}"/>
              </a:ext>
            </a:extLst>
          </p:cNvPr>
          <p:cNvSpPr txBox="1"/>
          <p:nvPr/>
        </p:nvSpPr>
        <p:spPr>
          <a:xfrm>
            <a:off x="2494428" y="1107422"/>
            <a:ext cx="94156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400" dirty="0">
                <a:latin typeface="Arial" panose="020B0604020202020204" pitchFamily="34" charset="0"/>
              </a:rPr>
              <a:t>L3: Experiencia de usuario - </a:t>
            </a:r>
            <a:r>
              <a:rPr lang="es-MX" sz="2400" dirty="0" err="1">
                <a:latin typeface="Arial" panose="020B0604020202020204" pitchFamily="34" charset="0"/>
              </a:rPr>
              <a:t>Frontend</a:t>
            </a:r>
            <a:endParaRPr lang="es-CO" sz="2400" dirty="0"/>
          </a:p>
        </p:txBody>
      </p:sp>
      <p:sp>
        <p:nvSpPr>
          <p:cNvPr id="20" name="Flecha: pentágono 19">
            <a:extLst>
              <a:ext uri="{FF2B5EF4-FFF2-40B4-BE49-F238E27FC236}">
                <a16:creationId xmlns:a16="http://schemas.microsoft.com/office/drawing/2014/main" id="{FF428C44-E0F8-9BF5-44C7-D5EA124D4648}"/>
              </a:ext>
            </a:extLst>
          </p:cNvPr>
          <p:cNvSpPr/>
          <p:nvPr/>
        </p:nvSpPr>
        <p:spPr>
          <a:xfrm>
            <a:off x="-11152" y="1037942"/>
            <a:ext cx="2330605" cy="977436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¿Qué es </a:t>
            </a:r>
            <a:r>
              <a:rPr lang="es-CO" sz="2400" b="1" dirty="0" err="1"/>
              <a:t>IoT</a:t>
            </a:r>
            <a:r>
              <a:rPr lang="es-CO" sz="2400" b="1" dirty="0"/>
              <a:t>?</a:t>
            </a:r>
          </a:p>
        </p:txBody>
      </p:sp>
      <p:sp>
        <p:nvSpPr>
          <p:cNvPr id="21" name="Flecha: pentágono 20">
            <a:extLst>
              <a:ext uri="{FF2B5EF4-FFF2-40B4-BE49-F238E27FC236}">
                <a16:creationId xmlns:a16="http://schemas.microsoft.com/office/drawing/2014/main" id="{9F9BE748-A073-F0F2-52A6-83A599CD1443}"/>
              </a:ext>
            </a:extLst>
          </p:cNvPr>
          <p:cNvSpPr/>
          <p:nvPr/>
        </p:nvSpPr>
        <p:spPr>
          <a:xfrm>
            <a:off x="-11152" y="3442618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Elementos básicos - Estructura</a:t>
            </a:r>
            <a:endParaRPr lang="en-US" sz="2000" b="1" dirty="0"/>
          </a:p>
        </p:txBody>
      </p:sp>
      <p:sp>
        <p:nvSpPr>
          <p:cNvPr id="22" name="Flecha: pentágono 21">
            <a:extLst>
              <a:ext uri="{FF2B5EF4-FFF2-40B4-BE49-F238E27FC236}">
                <a16:creationId xmlns:a16="http://schemas.microsoft.com/office/drawing/2014/main" id="{5E5B0E70-9788-8694-C35C-141B7CE8CB33}"/>
              </a:ext>
            </a:extLst>
          </p:cNvPr>
          <p:cNvSpPr/>
          <p:nvPr/>
        </p:nvSpPr>
        <p:spPr>
          <a:xfrm>
            <a:off x="-11152" y="4735223"/>
            <a:ext cx="2343226" cy="979200"/>
          </a:xfrm>
          <a:prstGeom prst="homePlate">
            <a:avLst/>
          </a:prstGeom>
          <a:solidFill>
            <a:srgbClr val="F8A02B"/>
          </a:solidFill>
          <a:ln>
            <a:solidFill>
              <a:srgbClr val="F8A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Tecnologías disponibles</a:t>
            </a:r>
          </a:p>
        </p:txBody>
      </p:sp>
      <p:sp>
        <p:nvSpPr>
          <p:cNvPr id="24" name="Flecha: pentágono 23">
            <a:extLst>
              <a:ext uri="{FF2B5EF4-FFF2-40B4-BE49-F238E27FC236}">
                <a16:creationId xmlns:a16="http://schemas.microsoft.com/office/drawing/2014/main" id="{5BEF97B5-F606-CFC8-D8DF-75E3A7CC7F3F}"/>
              </a:ext>
            </a:extLst>
          </p:cNvPr>
          <p:cNvSpPr/>
          <p:nvPr/>
        </p:nvSpPr>
        <p:spPr>
          <a:xfrm>
            <a:off x="-11152" y="2150014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Sistemas Embebidos en </a:t>
            </a:r>
            <a:r>
              <a:rPr lang="es-MX" sz="2400" b="1" dirty="0" err="1"/>
              <a:t>IoT</a:t>
            </a:r>
            <a:endParaRPr lang="en-US" sz="2000" b="1" dirty="0"/>
          </a:p>
        </p:txBody>
      </p:sp>
      <p:sp>
        <p:nvSpPr>
          <p:cNvPr id="1031" name="CuadroTexto 1030">
            <a:extLst>
              <a:ext uri="{FF2B5EF4-FFF2-40B4-BE49-F238E27FC236}">
                <a16:creationId xmlns:a16="http://schemas.microsoft.com/office/drawing/2014/main" id="{267AB08F-8AB1-2F2F-2494-83B40E7868D5}"/>
              </a:ext>
            </a:extLst>
          </p:cNvPr>
          <p:cNvSpPr txBox="1"/>
          <p:nvPr/>
        </p:nvSpPr>
        <p:spPr>
          <a:xfrm>
            <a:off x="2493605" y="2073582"/>
            <a:ext cx="439836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dirty="0">
                <a:solidFill>
                  <a:srgbClr val="EE414D"/>
                </a:solidFill>
              </a:rPr>
              <a:t>Interfaz de usuario</a:t>
            </a:r>
            <a:r>
              <a:rPr lang="es-MX" sz="2000" dirty="0"/>
              <a:t> y las herramientas que permiten a los usuarios </a:t>
            </a:r>
            <a:r>
              <a:rPr lang="es-MX" sz="2000" dirty="0">
                <a:solidFill>
                  <a:srgbClr val="EE414D"/>
                </a:solidFill>
              </a:rPr>
              <a:t>interactuar con el sistema, visualizar los datos recopilados y controlar los dispositivos </a:t>
            </a:r>
            <a:r>
              <a:rPr lang="es-MX" sz="2000" dirty="0"/>
              <a:t>conectados de manera intuitiva y eficiente.</a:t>
            </a:r>
            <a:endParaRPr lang="en-US" sz="2000" dirty="0"/>
          </a:p>
        </p:txBody>
      </p:sp>
      <p:pic>
        <p:nvPicPr>
          <p:cNvPr id="1033" name="Picture 6" descr="Historia de Python - Wikipedia, la enciclopedia libre">
            <a:extLst>
              <a:ext uri="{FF2B5EF4-FFF2-40B4-BE49-F238E27FC236}">
                <a16:creationId xmlns:a16="http://schemas.microsoft.com/office/drawing/2014/main" id="{9D1DA5C4-7FE3-1BC5-810B-ABE2CB9B3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391" y="5280001"/>
            <a:ext cx="1125542" cy="123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F930BBA6-3841-692A-3041-7DE17E00B9DE}"/>
              </a:ext>
            </a:extLst>
          </p:cNvPr>
          <p:cNvGrpSpPr/>
          <p:nvPr/>
        </p:nvGrpSpPr>
        <p:grpSpPr>
          <a:xfrm>
            <a:off x="7067726" y="1338254"/>
            <a:ext cx="5017309" cy="3532067"/>
            <a:chOff x="6989788" y="1435924"/>
            <a:chExt cx="5017309" cy="3532067"/>
          </a:xfrm>
        </p:grpSpPr>
        <p:pic>
          <p:nvPicPr>
            <p:cNvPr id="3074" name="Picture 2" descr="DataBox - Plataforma Cloud IoT Industrial">
              <a:extLst>
                <a:ext uri="{FF2B5EF4-FFF2-40B4-BE49-F238E27FC236}">
                  <a16:creationId xmlns:a16="http://schemas.microsoft.com/office/drawing/2014/main" id="{F72940FA-D073-607B-32C0-BD990E569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9788" y="1435924"/>
              <a:ext cx="5017309" cy="3164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05705DDE-6B67-22DB-D7C0-6E0B9FC0431F}"/>
                </a:ext>
              </a:extLst>
            </p:cNvPr>
            <p:cNvSpPr txBox="1"/>
            <p:nvPr/>
          </p:nvSpPr>
          <p:spPr>
            <a:xfrm>
              <a:off x="6989788" y="4720944"/>
              <a:ext cx="5017309" cy="2470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Imagen </a:t>
              </a:r>
              <a:r>
                <a:rPr lang="en-US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tomada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de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https://www.pickdata.net/es/databox-plataforma-iot-industrial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</a:p>
          </p:txBody>
        </p:sp>
      </p:grpSp>
      <p:pic>
        <p:nvPicPr>
          <p:cNvPr id="3082" name="Picture 10" descr="Html Css Javascript Icons PNG Image | Transparent PNG Free Download on  SeekPNG">
            <a:extLst>
              <a:ext uri="{FF2B5EF4-FFF2-40B4-BE49-F238E27FC236}">
                <a16:creationId xmlns:a16="http://schemas.microsoft.com/office/drawing/2014/main" id="{504B714B-758D-5290-16EE-BDD143993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984" y="4517070"/>
            <a:ext cx="3643657" cy="183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Django Logo - símbolo, significado logotipo, historia, PNG">
            <a:extLst>
              <a:ext uri="{FF2B5EF4-FFF2-40B4-BE49-F238E27FC236}">
                <a16:creationId xmlns:a16="http://schemas.microsoft.com/office/drawing/2014/main" id="{BF061463-BB01-3235-95C5-E3CCC9BD37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b="9275"/>
          <a:stretch/>
        </p:blipFill>
        <p:spPr bwMode="auto">
          <a:xfrm>
            <a:off x="8674272" y="5041496"/>
            <a:ext cx="2889481" cy="149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314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35B86EA-E0FD-A626-4912-3881451844FF}"/>
              </a:ext>
            </a:extLst>
          </p:cNvPr>
          <p:cNvSpPr/>
          <p:nvPr/>
        </p:nvSpPr>
        <p:spPr>
          <a:xfrm>
            <a:off x="0" y="0"/>
            <a:ext cx="1851102" cy="6885356"/>
          </a:xfrm>
          <a:prstGeom prst="roundRect">
            <a:avLst>
              <a:gd name="adj" fmla="val 0"/>
            </a:avLst>
          </a:prstGeom>
          <a:solidFill>
            <a:srgbClr val="0E777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278339"/>
            <a:chOff x="-1" y="6607017"/>
            <a:chExt cx="12192001" cy="278339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410949" y="6607017"/>
              <a:ext cx="4991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8/19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30A227C-DD3D-EEA6-25A1-D74FCA93B521}"/>
              </a:ext>
            </a:extLst>
          </p:cNvPr>
          <p:cNvSpPr/>
          <p:nvPr/>
        </p:nvSpPr>
        <p:spPr>
          <a:xfrm>
            <a:off x="174006" y="27053"/>
            <a:ext cx="37482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Introducción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sp>
        <p:nvSpPr>
          <p:cNvPr id="20" name="Flecha: pentágono 19">
            <a:extLst>
              <a:ext uri="{FF2B5EF4-FFF2-40B4-BE49-F238E27FC236}">
                <a16:creationId xmlns:a16="http://schemas.microsoft.com/office/drawing/2014/main" id="{FF428C44-E0F8-9BF5-44C7-D5EA124D4648}"/>
              </a:ext>
            </a:extLst>
          </p:cNvPr>
          <p:cNvSpPr/>
          <p:nvPr/>
        </p:nvSpPr>
        <p:spPr>
          <a:xfrm>
            <a:off x="-11152" y="1037942"/>
            <a:ext cx="2330605" cy="977436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¿Qué es </a:t>
            </a:r>
            <a:r>
              <a:rPr lang="es-CO" sz="2400" b="1" dirty="0" err="1"/>
              <a:t>IoT</a:t>
            </a:r>
            <a:r>
              <a:rPr lang="es-CO" sz="2400" b="1" dirty="0"/>
              <a:t>?</a:t>
            </a:r>
          </a:p>
        </p:txBody>
      </p:sp>
      <p:sp>
        <p:nvSpPr>
          <p:cNvPr id="21" name="Flecha: pentágono 20">
            <a:extLst>
              <a:ext uri="{FF2B5EF4-FFF2-40B4-BE49-F238E27FC236}">
                <a16:creationId xmlns:a16="http://schemas.microsoft.com/office/drawing/2014/main" id="{9F9BE748-A073-F0F2-52A6-83A599CD1443}"/>
              </a:ext>
            </a:extLst>
          </p:cNvPr>
          <p:cNvSpPr/>
          <p:nvPr/>
        </p:nvSpPr>
        <p:spPr>
          <a:xfrm>
            <a:off x="-11152" y="3442618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Elementos básicos - Estructura</a:t>
            </a:r>
            <a:endParaRPr lang="en-US" sz="2000" b="1" dirty="0"/>
          </a:p>
        </p:txBody>
      </p:sp>
      <p:sp>
        <p:nvSpPr>
          <p:cNvPr id="22" name="Flecha: pentágono 21">
            <a:extLst>
              <a:ext uri="{FF2B5EF4-FFF2-40B4-BE49-F238E27FC236}">
                <a16:creationId xmlns:a16="http://schemas.microsoft.com/office/drawing/2014/main" id="{5E5B0E70-9788-8694-C35C-141B7CE8CB33}"/>
              </a:ext>
            </a:extLst>
          </p:cNvPr>
          <p:cNvSpPr/>
          <p:nvPr/>
        </p:nvSpPr>
        <p:spPr>
          <a:xfrm>
            <a:off x="-11152" y="4735223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Tecnologías disponibles</a:t>
            </a:r>
          </a:p>
        </p:txBody>
      </p:sp>
      <p:sp>
        <p:nvSpPr>
          <p:cNvPr id="24" name="Flecha: pentágono 23">
            <a:extLst>
              <a:ext uri="{FF2B5EF4-FFF2-40B4-BE49-F238E27FC236}">
                <a16:creationId xmlns:a16="http://schemas.microsoft.com/office/drawing/2014/main" id="{5BEF97B5-F606-CFC8-D8DF-75E3A7CC7F3F}"/>
              </a:ext>
            </a:extLst>
          </p:cNvPr>
          <p:cNvSpPr/>
          <p:nvPr/>
        </p:nvSpPr>
        <p:spPr>
          <a:xfrm>
            <a:off x="-11152" y="2150014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Sistemas Embebidos en </a:t>
            </a:r>
            <a:r>
              <a:rPr lang="es-MX" sz="2400" b="1" dirty="0" err="1"/>
              <a:t>IoT</a:t>
            </a:r>
            <a:endParaRPr lang="en-US" sz="2000" b="1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4CF0CEB-11AD-E0E1-27F6-7563961D3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161" y="1060796"/>
            <a:ext cx="8478431" cy="5518865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86A3412-CA9C-0F35-CB69-604312822EEF}"/>
              </a:ext>
            </a:extLst>
          </p:cNvPr>
          <p:cNvSpPr txBox="1"/>
          <p:nvPr/>
        </p:nvSpPr>
        <p:spPr>
          <a:xfrm>
            <a:off x="2572439" y="1157328"/>
            <a:ext cx="2649556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800" b="1" i="0" dirty="0">
                <a:solidFill>
                  <a:srgbClr val="EE414D"/>
                </a:solidFill>
                <a:effectLst/>
                <a:latin typeface="-apple-system"/>
              </a:rPr>
              <a:t>Resumiendo…</a:t>
            </a:r>
          </a:p>
          <a:p>
            <a:pPr algn="just"/>
            <a:r>
              <a:rPr lang="es-MX" b="1" dirty="0">
                <a:latin typeface="-apple-system"/>
              </a:rPr>
              <a:t>Se tiene un sistema embebido con una estructura como </a:t>
            </a:r>
            <a:r>
              <a:rPr lang="es-MX" b="1" dirty="0">
                <a:latin typeface="-apple-system"/>
                <a:sym typeface="Wingdings" panose="05000000000000000000" pitchFamily="2" charset="2"/>
              </a:rPr>
              <a:t></a:t>
            </a:r>
            <a:endParaRPr lang="es-MX" sz="1800" b="1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334466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278339"/>
            <a:chOff x="-1" y="6607017"/>
            <a:chExt cx="12192001" cy="278339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410949" y="6607017"/>
              <a:ext cx="4991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9/19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02EB68A2-DA67-D408-83F7-1C0DFA552304}"/>
              </a:ext>
            </a:extLst>
          </p:cNvPr>
          <p:cNvSpPr/>
          <p:nvPr/>
        </p:nvSpPr>
        <p:spPr>
          <a:xfrm>
            <a:off x="922467" y="2921168"/>
            <a:ext cx="1034706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6000" b="0" cap="none" spc="0" dirty="0">
                <a:ln w="0"/>
                <a:solidFill>
                  <a:srgbClr val="43B64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Hardware y adquisición de datos</a:t>
            </a:r>
          </a:p>
        </p:txBody>
      </p:sp>
    </p:spTree>
    <p:extLst>
      <p:ext uri="{BB962C8B-B14F-4D97-AF65-F5344CB8AC3E}">
        <p14:creationId xmlns:p14="http://schemas.microsoft.com/office/powerpoint/2010/main" val="26401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35B86EA-E0FD-A626-4912-3881451844FF}"/>
              </a:ext>
            </a:extLst>
          </p:cNvPr>
          <p:cNvSpPr/>
          <p:nvPr/>
        </p:nvSpPr>
        <p:spPr>
          <a:xfrm>
            <a:off x="0" y="0"/>
            <a:ext cx="1851102" cy="6885356"/>
          </a:xfrm>
          <a:prstGeom prst="roundRect">
            <a:avLst>
              <a:gd name="adj" fmla="val 0"/>
            </a:avLst>
          </a:prstGeom>
          <a:solidFill>
            <a:srgbClr val="0E777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461665"/>
            <a:chOff x="-1" y="6607017"/>
            <a:chExt cx="12192001" cy="461665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358542" y="6607017"/>
              <a:ext cx="60392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10/19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30A227C-DD3D-EEA6-25A1-D74FCA93B521}"/>
              </a:ext>
            </a:extLst>
          </p:cNvPr>
          <p:cNvSpPr/>
          <p:nvPr/>
        </p:nvSpPr>
        <p:spPr>
          <a:xfrm>
            <a:off x="21843" y="27053"/>
            <a:ext cx="67626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Hardware y adquisición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sp>
        <p:nvSpPr>
          <p:cNvPr id="3" name="Flecha: pentágono 2">
            <a:extLst>
              <a:ext uri="{FF2B5EF4-FFF2-40B4-BE49-F238E27FC236}">
                <a16:creationId xmlns:a16="http://schemas.microsoft.com/office/drawing/2014/main" id="{CF90848D-2276-668C-EF94-7EE8E90919D6}"/>
              </a:ext>
            </a:extLst>
          </p:cNvPr>
          <p:cNvSpPr/>
          <p:nvPr/>
        </p:nvSpPr>
        <p:spPr>
          <a:xfrm>
            <a:off x="-11152" y="1037942"/>
            <a:ext cx="2330605" cy="977436"/>
          </a:xfrm>
          <a:prstGeom prst="homePlate">
            <a:avLst/>
          </a:prstGeom>
          <a:solidFill>
            <a:srgbClr val="F8A02B"/>
          </a:solidFill>
          <a:ln>
            <a:solidFill>
              <a:srgbClr val="F8A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Sensores y Señales</a:t>
            </a:r>
          </a:p>
        </p:txBody>
      </p:sp>
      <p:sp>
        <p:nvSpPr>
          <p:cNvPr id="4" name="Flecha: pentágono 3">
            <a:extLst>
              <a:ext uri="{FF2B5EF4-FFF2-40B4-BE49-F238E27FC236}">
                <a16:creationId xmlns:a16="http://schemas.microsoft.com/office/drawing/2014/main" id="{0A5172D6-AE6F-9124-C2C1-703501AB8897}"/>
              </a:ext>
            </a:extLst>
          </p:cNvPr>
          <p:cNvSpPr/>
          <p:nvPr/>
        </p:nvSpPr>
        <p:spPr>
          <a:xfrm>
            <a:off x="-11152" y="2105821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Acondiciona-miento</a:t>
            </a:r>
            <a:endParaRPr lang="en-US" sz="2000" b="1" dirty="0"/>
          </a:p>
        </p:txBody>
      </p:sp>
      <p:sp>
        <p:nvSpPr>
          <p:cNvPr id="11" name="Flecha: pentágono 10">
            <a:extLst>
              <a:ext uri="{FF2B5EF4-FFF2-40B4-BE49-F238E27FC236}">
                <a16:creationId xmlns:a16="http://schemas.microsoft.com/office/drawing/2014/main" id="{71E37052-4E14-7EA4-F078-7667D077B65F}"/>
              </a:ext>
            </a:extLst>
          </p:cNvPr>
          <p:cNvSpPr/>
          <p:nvPr/>
        </p:nvSpPr>
        <p:spPr>
          <a:xfrm>
            <a:off x="-11152" y="4490782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Tarjetas de desarrollo</a:t>
            </a:r>
            <a:endParaRPr lang="es-CO" sz="2800" b="1" dirty="0"/>
          </a:p>
        </p:txBody>
      </p:sp>
      <p:sp>
        <p:nvSpPr>
          <p:cNvPr id="12" name="Flecha: pentágono 11">
            <a:extLst>
              <a:ext uri="{FF2B5EF4-FFF2-40B4-BE49-F238E27FC236}">
                <a16:creationId xmlns:a16="http://schemas.microsoft.com/office/drawing/2014/main" id="{1511D93D-73D5-374E-CD81-0FE03FA62DD4}"/>
              </a:ext>
            </a:extLst>
          </p:cNvPr>
          <p:cNvSpPr/>
          <p:nvPr/>
        </p:nvSpPr>
        <p:spPr>
          <a:xfrm>
            <a:off x="-11152" y="5583022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Transmisión de datos</a:t>
            </a:r>
            <a:endParaRPr lang="en-US" sz="2400" b="1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C7E7E7E-C392-45E8-3CEB-B153C1915BAD}"/>
              </a:ext>
            </a:extLst>
          </p:cNvPr>
          <p:cNvSpPr txBox="1"/>
          <p:nvPr/>
        </p:nvSpPr>
        <p:spPr>
          <a:xfrm>
            <a:off x="4120250" y="1070993"/>
            <a:ext cx="62520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dirty="0">
                <a:solidFill>
                  <a:srgbClr val="EE414D"/>
                </a:solidFill>
              </a:rPr>
              <a:t>Sensor = Transductor</a:t>
            </a:r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D1B70798-3FD9-17BF-999C-151BCCE474EF}"/>
              </a:ext>
            </a:extLst>
          </p:cNvPr>
          <p:cNvGrpSpPr/>
          <p:nvPr/>
        </p:nvGrpSpPr>
        <p:grpSpPr>
          <a:xfrm>
            <a:off x="3022070" y="1497888"/>
            <a:ext cx="8483433" cy="1255858"/>
            <a:chOff x="3171029" y="1641950"/>
            <a:chExt cx="8483433" cy="1255858"/>
          </a:xfrm>
        </p:grpSpPr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50931F4C-3D23-EE3C-EDBF-46228096DAA6}"/>
                </a:ext>
              </a:extLst>
            </p:cNvPr>
            <p:cNvSpPr txBox="1"/>
            <p:nvPr/>
          </p:nvSpPr>
          <p:spPr>
            <a:xfrm>
              <a:off x="3171029" y="1641950"/>
              <a:ext cx="3459996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MX" sz="2400" dirty="0"/>
                <a:t>Var. Físicas como temperatura, intensidad lumínica, distancia... </a:t>
              </a:r>
              <a:endParaRPr lang="en-US" sz="2400" dirty="0"/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59AF8CB0-4795-F6D9-740F-BAEE3E5EFA6B}"/>
                </a:ext>
              </a:extLst>
            </p:cNvPr>
            <p:cNvSpPr txBox="1"/>
            <p:nvPr/>
          </p:nvSpPr>
          <p:spPr>
            <a:xfrm>
              <a:off x="8194466" y="1697479"/>
              <a:ext cx="3459996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MX" sz="2400" dirty="0"/>
                <a:t>Var. eléctricas como resistencia, capacitancia, tensión, corriente…</a:t>
              </a:r>
              <a:endParaRPr lang="en-US" sz="2400" dirty="0"/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03094B34-F74D-91B8-CA7E-863F99BDBC2B}"/>
                </a:ext>
              </a:extLst>
            </p:cNvPr>
            <p:cNvSpPr txBox="1"/>
            <p:nvPr/>
          </p:nvSpPr>
          <p:spPr>
            <a:xfrm>
              <a:off x="6943151" y="1890253"/>
              <a:ext cx="93918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MX" sz="3600" dirty="0">
                  <a:sym typeface="Wingdings" panose="05000000000000000000" pitchFamily="2" charset="2"/>
                </a:rPr>
                <a:t></a:t>
              </a:r>
              <a:endParaRPr lang="es-MX" sz="3600" dirty="0"/>
            </a:p>
          </p:txBody>
        </p:sp>
      </p:grp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3C2FF84-DA38-3B85-43CE-AE419FCA58C0}"/>
              </a:ext>
            </a:extLst>
          </p:cNvPr>
          <p:cNvSpPr txBox="1"/>
          <p:nvPr/>
        </p:nvSpPr>
        <p:spPr>
          <a:xfrm>
            <a:off x="2588849" y="5137293"/>
            <a:ext cx="93498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/>
              <a:t>Las señales no son “suaves”. Influyen factores intrínsecos del detector:</a:t>
            </a:r>
          </a:p>
          <a:p>
            <a:pPr marL="285750" indent="-285750">
              <a:buFontTx/>
              <a:buChar char="-"/>
            </a:pPr>
            <a:r>
              <a:rPr lang="es-MX" sz="2400" dirty="0">
                <a:solidFill>
                  <a:srgbClr val="EE414D"/>
                </a:solidFill>
              </a:rPr>
              <a:t>Resolución, </a:t>
            </a:r>
            <a:r>
              <a:rPr lang="es-MX" sz="2400" dirty="0">
                <a:solidFill>
                  <a:srgbClr val="040C28"/>
                </a:solidFill>
                <a:latin typeface="Google Sans"/>
              </a:rPr>
              <a:t>m</a:t>
            </a:r>
            <a:r>
              <a:rPr lang="es-MX" sz="2400" b="0" i="0" dirty="0">
                <a:solidFill>
                  <a:srgbClr val="040C28"/>
                </a:solidFill>
                <a:effectLst/>
                <a:latin typeface="Google Sans"/>
              </a:rPr>
              <a:t>enor cambio en la magnitud que se aprecia.</a:t>
            </a:r>
          </a:p>
          <a:p>
            <a:pPr marL="285750" indent="-285750">
              <a:buFontTx/>
              <a:buChar char="-"/>
            </a:pPr>
            <a:r>
              <a:rPr lang="es-MX" sz="2400" dirty="0">
                <a:solidFill>
                  <a:srgbClr val="EE414D"/>
                </a:solidFill>
                <a:latin typeface="Google Sans"/>
              </a:rPr>
              <a:t>Tiempo de respuesta.</a:t>
            </a:r>
            <a:endParaRPr lang="en-US" sz="2400" dirty="0">
              <a:solidFill>
                <a:srgbClr val="EE414D"/>
              </a:solidFill>
            </a:endParaRPr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25FD6C90-0D27-2618-4F43-848161F42E5E}"/>
              </a:ext>
            </a:extLst>
          </p:cNvPr>
          <p:cNvGrpSpPr/>
          <p:nvPr/>
        </p:nvGrpSpPr>
        <p:grpSpPr>
          <a:xfrm>
            <a:off x="5023096" y="2748590"/>
            <a:ext cx="4481383" cy="2162404"/>
            <a:chOff x="4411311" y="2791774"/>
            <a:chExt cx="4481383" cy="2162404"/>
          </a:xfrm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8DA9F8CE-1CA5-7976-37E4-90976C8EFC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861" b="30559"/>
            <a:stretch/>
          </p:blipFill>
          <p:spPr>
            <a:xfrm>
              <a:off x="4411311" y="2791774"/>
              <a:ext cx="2834975" cy="2162404"/>
            </a:xfrm>
            <a:prstGeom prst="rect">
              <a:avLst/>
            </a:prstGeom>
          </p:spPr>
        </p:pic>
        <p:pic>
          <p:nvPicPr>
            <p:cNvPr id="29" name="Picture 4">
              <a:extLst>
                <a:ext uri="{FF2B5EF4-FFF2-40B4-BE49-F238E27FC236}">
                  <a16:creationId xmlns:a16="http://schemas.microsoft.com/office/drawing/2014/main" id="{1DC0F20F-E53E-5FBC-DF0D-F68D793557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07" t="37272" r="60130" b="42956"/>
            <a:stretch/>
          </p:blipFill>
          <p:spPr bwMode="auto">
            <a:xfrm>
              <a:off x="7521736" y="3470745"/>
              <a:ext cx="1370958" cy="898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Flecha: pentágono 31">
            <a:extLst>
              <a:ext uri="{FF2B5EF4-FFF2-40B4-BE49-F238E27FC236}">
                <a16:creationId xmlns:a16="http://schemas.microsoft.com/office/drawing/2014/main" id="{E1422CC4-5309-EC21-07AB-D20DA8379C28}"/>
              </a:ext>
            </a:extLst>
          </p:cNvPr>
          <p:cNvSpPr/>
          <p:nvPr/>
        </p:nvSpPr>
        <p:spPr>
          <a:xfrm>
            <a:off x="-11152" y="3387685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/>
              <a:t>Adquisición ADC</a:t>
            </a:r>
            <a:endParaRPr lang="es-CO" sz="2400" b="1" dirty="0"/>
          </a:p>
        </p:txBody>
      </p:sp>
    </p:spTree>
    <p:extLst>
      <p:ext uri="{BB962C8B-B14F-4D97-AF65-F5344CB8AC3E}">
        <p14:creationId xmlns:p14="http://schemas.microsoft.com/office/powerpoint/2010/main" val="4049382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35B86EA-E0FD-A626-4912-3881451844FF}"/>
              </a:ext>
            </a:extLst>
          </p:cNvPr>
          <p:cNvSpPr/>
          <p:nvPr/>
        </p:nvSpPr>
        <p:spPr>
          <a:xfrm>
            <a:off x="0" y="0"/>
            <a:ext cx="1851102" cy="6885356"/>
          </a:xfrm>
          <a:prstGeom prst="roundRect">
            <a:avLst>
              <a:gd name="adj" fmla="val 0"/>
            </a:avLst>
          </a:prstGeom>
          <a:solidFill>
            <a:srgbClr val="0E777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461665"/>
            <a:chOff x="-1" y="6607017"/>
            <a:chExt cx="12192001" cy="461665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358542" y="6607017"/>
              <a:ext cx="60392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11/19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30A227C-DD3D-EEA6-25A1-D74FCA93B521}"/>
              </a:ext>
            </a:extLst>
          </p:cNvPr>
          <p:cNvSpPr/>
          <p:nvPr/>
        </p:nvSpPr>
        <p:spPr>
          <a:xfrm>
            <a:off x="21843" y="27053"/>
            <a:ext cx="67626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Hardware y adquisición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sp>
        <p:nvSpPr>
          <p:cNvPr id="3" name="Flecha: pentágono 2">
            <a:extLst>
              <a:ext uri="{FF2B5EF4-FFF2-40B4-BE49-F238E27FC236}">
                <a16:creationId xmlns:a16="http://schemas.microsoft.com/office/drawing/2014/main" id="{CF90848D-2276-668C-EF94-7EE8E90919D6}"/>
              </a:ext>
            </a:extLst>
          </p:cNvPr>
          <p:cNvSpPr/>
          <p:nvPr/>
        </p:nvSpPr>
        <p:spPr>
          <a:xfrm>
            <a:off x="-11152" y="1037942"/>
            <a:ext cx="2330605" cy="977436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Sensores y Señales</a:t>
            </a:r>
          </a:p>
        </p:txBody>
      </p:sp>
      <p:sp>
        <p:nvSpPr>
          <p:cNvPr id="4" name="Flecha: pentágono 3">
            <a:extLst>
              <a:ext uri="{FF2B5EF4-FFF2-40B4-BE49-F238E27FC236}">
                <a16:creationId xmlns:a16="http://schemas.microsoft.com/office/drawing/2014/main" id="{0A5172D6-AE6F-9124-C2C1-703501AB8897}"/>
              </a:ext>
            </a:extLst>
          </p:cNvPr>
          <p:cNvSpPr/>
          <p:nvPr/>
        </p:nvSpPr>
        <p:spPr>
          <a:xfrm>
            <a:off x="-11152" y="2105821"/>
            <a:ext cx="2442464" cy="1157968"/>
          </a:xfrm>
          <a:prstGeom prst="homePlate">
            <a:avLst/>
          </a:prstGeom>
          <a:solidFill>
            <a:srgbClr val="F8A02B"/>
          </a:solidFill>
          <a:ln>
            <a:solidFill>
              <a:srgbClr val="F8A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Acondiciona-miento</a:t>
            </a:r>
            <a:endParaRPr lang="en-US" sz="2400" b="1" dirty="0"/>
          </a:p>
        </p:txBody>
      </p:sp>
      <p:sp>
        <p:nvSpPr>
          <p:cNvPr id="11" name="Flecha: pentágono 10">
            <a:extLst>
              <a:ext uri="{FF2B5EF4-FFF2-40B4-BE49-F238E27FC236}">
                <a16:creationId xmlns:a16="http://schemas.microsoft.com/office/drawing/2014/main" id="{71E37052-4E14-7EA4-F078-7667D077B65F}"/>
              </a:ext>
            </a:extLst>
          </p:cNvPr>
          <p:cNvSpPr/>
          <p:nvPr/>
        </p:nvSpPr>
        <p:spPr>
          <a:xfrm>
            <a:off x="-11152" y="4490782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Tarjetas de desarrollo</a:t>
            </a:r>
            <a:endParaRPr lang="es-CO" sz="2800" b="1" dirty="0"/>
          </a:p>
        </p:txBody>
      </p:sp>
      <p:sp>
        <p:nvSpPr>
          <p:cNvPr id="12" name="Flecha: pentágono 11">
            <a:extLst>
              <a:ext uri="{FF2B5EF4-FFF2-40B4-BE49-F238E27FC236}">
                <a16:creationId xmlns:a16="http://schemas.microsoft.com/office/drawing/2014/main" id="{1511D93D-73D5-374E-CD81-0FE03FA62DD4}"/>
              </a:ext>
            </a:extLst>
          </p:cNvPr>
          <p:cNvSpPr/>
          <p:nvPr/>
        </p:nvSpPr>
        <p:spPr>
          <a:xfrm>
            <a:off x="-11152" y="5583022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Transmisión de datos</a:t>
            </a:r>
            <a:endParaRPr lang="en-US" sz="2400" b="1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C7E7E7E-C392-45E8-3CEB-B153C1915BAD}"/>
              </a:ext>
            </a:extLst>
          </p:cNvPr>
          <p:cNvSpPr txBox="1"/>
          <p:nvPr/>
        </p:nvSpPr>
        <p:spPr>
          <a:xfrm>
            <a:off x="2450379" y="1057350"/>
            <a:ext cx="960812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>
                <a:solidFill>
                  <a:srgbClr val="EE414D"/>
                </a:solidFill>
              </a:rPr>
              <a:t>El acondicionamiento de la señal implica: </a:t>
            </a:r>
          </a:p>
          <a:p>
            <a:pPr marL="457200" indent="-457200">
              <a:buFontTx/>
              <a:buChar char="-"/>
            </a:pPr>
            <a:r>
              <a:rPr lang="es-MX" sz="2800" b="0" i="0" dirty="0">
                <a:solidFill>
                  <a:srgbClr val="323232"/>
                </a:solidFill>
                <a:effectLst/>
                <a:latin typeface="-apple-system"/>
              </a:rPr>
              <a:t>Mejorar la calidad de la señal.</a:t>
            </a:r>
          </a:p>
          <a:p>
            <a:pPr marL="457200" indent="-457200">
              <a:buFontTx/>
              <a:buChar char="-"/>
            </a:pPr>
            <a:r>
              <a:rPr lang="es-MX" sz="2800" b="0" i="0" dirty="0">
                <a:solidFill>
                  <a:srgbClr val="323232"/>
                </a:solidFill>
                <a:effectLst/>
                <a:latin typeface="-apple-system"/>
              </a:rPr>
              <a:t>Eliminar el ruido no deseado.</a:t>
            </a:r>
          </a:p>
          <a:p>
            <a:pPr marL="457200" indent="-457200">
              <a:buFontTx/>
              <a:buChar char="-"/>
            </a:pPr>
            <a:r>
              <a:rPr lang="es-MX" sz="2800" b="0" i="0" dirty="0">
                <a:solidFill>
                  <a:srgbClr val="323232"/>
                </a:solidFill>
                <a:effectLst/>
                <a:latin typeface="-apple-system"/>
              </a:rPr>
              <a:t>Adaptarla a los requisitos del sistema de adquisición.</a:t>
            </a:r>
            <a:endParaRPr lang="es-MX" sz="2800" dirty="0">
              <a:solidFill>
                <a:srgbClr val="EE414D"/>
              </a:solidFill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3C2FF84-DA38-3B85-43CE-AE419FCA58C0}"/>
              </a:ext>
            </a:extLst>
          </p:cNvPr>
          <p:cNvSpPr txBox="1"/>
          <p:nvPr/>
        </p:nvSpPr>
        <p:spPr>
          <a:xfrm>
            <a:off x="2431312" y="5194205"/>
            <a:ext cx="53576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/>
              <a:t>Es de vital importancia. Afortunadamente se encuentran </a:t>
            </a:r>
            <a:r>
              <a:rPr lang="es-MX" sz="2400" dirty="0">
                <a:solidFill>
                  <a:srgbClr val="EE414D"/>
                </a:solidFill>
              </a:rPr>
              <a:t>módulos</a:t>
            </a:r>
            <a:r>
              <a:rPr lang="es-MX" sz="2400" dirty="0"/>
              <a:t> que integran </a:t>
            </a:r>
            <a:r>
              <a:rPr lang="es-MX" sz="2400" dirty="0">
                <a:solidFill>
                  <a:srgbClr val="EE414D"/>
                </a:solidFill>
              </a:rPr>
              <a:t>sensor + acondicionamiento</a:t>
            </a:r>
            <a:r>
              <a:rPr lang="es-MX" sz="2400" dirty="0"/>
              <a:t>. </a:t>
            </a:r>
            <a:endParaRPr lang="en-US" sz="2400" dirty="0"/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7191DF30-1098-AA9C-D072-5D411E633A5D}"/>
              </a:ext>
            </a:extLst>
          </p:cNvPr>
          <p:cNvGrpSpPr/>
          <p:nvPr/>
        </p:nvGrpSpPr>
        <p:grpSpPr>
          <a:xfrm>
            <a:off x="4636390" y="3061114"/>
            <a:ext cx="5732266" cy="1919268"/>
            <a:chOff x="2416634" y="1023571"/>
            <a:chExt cx="5732266" cy="1919268"/>
          </a:xfrm>
        </p:grpSpPr>
        <p:pic>
          <p:nvPicPr>
            <p:cNvPr id="13" name="Picture 2" descr="undefined">
              <a:extLst>
                <a:ext uri="{FF2B5EF4-FFF2-40B4-BE49-F238E27FC236}">
                  <a16:creationId xmlns:a16="http://schemas.microsoft.com/office/drawing/2014/main" id="{316C70E6-56CD-67B0-DA56-53F0600F5F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25" t="2993" r="45035" b="22119"/>
            <a:stretch/>
          </p:blipFill>
          <p:spPr bwMode="auto">
            <a:xfrm>
              <a:off x="4117154" y="1023571"/>
              <a:ext cx="1835059" cy="1919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1D64E0CD-4C34-58C8-8DA1-F39AABA635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57" t="38010" r="39599" b="43390"/>
            <a:stretch/>
          </p:blipFill>
          <p:spPr bwMode="auto">
            <a:xfrm>
              <a:off x="6229506" y="1364313"/>
              <a:ext cx="1919394" cy="1237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0A40AD80-6A43-A92A-55DD-5FE2749267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07" t="37272" r="60130" b="42956"/>
            <a:stretch/>
          </p:blipFill>
          <p:spPr bwMode="auto">
            <a:xfrm>
              <a:off x="2416634" y="1538917"/>
              <a:ext cx="1355455" cy="888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 descr="Módulo Sensor de Sonido Micrófono FC-04 (Arduino) - Moviltronics">
            <a:extLst>
              <a:ext uri="{FF2B5EF4-FFF2-40B4-BE49-F238E27FC236}">
                <a16:creationId xmlns:a16="http://schemas.microsoft.com/office/drawing/2014/main" id="{4F2CC68A-0626-BC85-BD8A-641386AA57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6" b="13196"/>
          <a:stretch/>
        </p:blipFill>
        <p:spPr bwMode="auto">
          <a:xfrm>
            <a:off x="8296161" y="4366885"/>
            <a:ext cx="2908461" cy="211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lecha: pentágono 20">
            <a:extLst>
              <a:ext uri="{FF2B5EF4-FFF2-40B4-BE49-F238E27FC236}">
                <a16:creationId xmlns:a16="http://schemas.microsoft.com/office/drawing/2014/main" id="{131D4C02-CB5D-D40A-A08E-EB8C2F0F9E79}"/>
              </a:ext>
            </a:extLst>
          </p:cNvPr>
          <p:cNvSpPr/>
          <p:nvPr/>
        </p:nvSpPr>
        <p:spPr>
          <a:xfrm>
            <a:off x="-11152" y="3387685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/>
              <a:t>Adquisición ADC</a:t>
            </a:r>
            <a:endParaRPr lang="es-CO" sz="2400" b="1" dirty="0"/>
          </a:p>
        </p:txBody>
      </p:sp>
    </p:spTree>
    <p:extLst>
      <p:ext uri="{BB962C8B-B14F-4D97-AF65-F5344CB8AC3E}">
        <p14:creationId xmlns:p14="http://schemas.microsoft.com/office/powerpoint/2010/main" val="3583187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35B86EA-E0FD-A626-4912-3881451844FF}"/>
              </a:ext>
            </a:extLst>
          </p:cNvPr>
          <p:cNvSpPr/>
          <p:nvPr/>
        </p:nvSpPr>
        <p:spPr>
          <a:xfrm>
            <a:off x="0" y="0"/>
            <a:ext cx="1851102" cy="6885356"/>
          </a:xfrm>
          <a:prstGeom prst="roundRect">
            <a:avLst>
              <a:gd name="adj" fmla="val 0"/>
            </a:avLst>
          </a:prstGeom>
          <a:solidFill>
            <a:srgbClr val="0E777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461665"/>
            <a:chOff x="-1" y="6607017"/>
            <a:chExt cx="12192001" cy="461665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358542" y="6607017"/>
              <a:ext cx="60392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12/19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30A227C-DD3D-EEA6-25A1-D74FCA93B521}"/>
              </a:ext>
            </a:extLst>
          </p:cNvPr>
          <p:cNvSpPr/>
          <p:nvPr/>
        </p:nvSpPr>
        <p:spPr>
          <a:xfrm>
            <a:off x="21843" y="27053"/>
            <a:ext cx="67626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Hardware y adquisición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sp>
        <p:nvSpPr>
          <p:cNvPr id="3" name="Flecha: pentágono 2">
            <a:extLst>
              <a:ext uri="{FF2B5EF4-FFF2-40B4-BE49-F238E27FC236}">
                <a16:creationId xmlns:a16="http://schemas.microsoft.com/office/drawing/2014/main" id="{CF90848D-2276-668C-EF94-7EE8E90919D6}"/>
              </a:ext>
            </a:extLst>
          </p:cNvPr>
          <p:cNvSpPr/>
          <p:nvPr/>
        </p:nvSpPr>
        <p:spPr>
          <a:xfrm>
            <a:off x="-11152" y="1037942"/>
            <a:ext cx="2330605" cy="977436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Sensores y Señales</a:t>
            </a:r>
          </a:p>
        </p:txBody>
      </p:sp>
      <p:sp>
        <p:nvSpPr>
          <p:cNvPr id="4" name="Flecha: pentágono 3">
            <a:extLst>
              <a:ext uri="{FF2B5EF4-FFF2-40B4-BE49-F238E27FC236}">
                <a16:creationId xmlns:a16="http://schemas.microsoft.com/office/drawing/2014/main" id="{0A5172D6-AE6F-9124-C2C1-703501AB8897}"/>
              </a:ext>
            </a:extLst>
          </p:cNvPr>
          <p:cNvSpPr/>
          <p:nvPr/>
        </p:nvSpPr>
        <p:spPr>
          <a:xfrm>
            <a:off x="-11152" y="2105821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Acondiciona-miento</a:t>
            </a:r>
            <a:endParaRPr lang="en-US" sz="2000" b="1" dirty="0"/>
          </a:p>
        </p:txBody>
      </p:sp>
      <p:sp>
        <p:nvSpPr>
          <p:cNvPr id="11" name="Flecha: pentágono 10">
            <a:extLst>
              <a:ext uri="{FF2B5EF4-FFF2-40B4-BE49-F238E27FC236}">
                <a16:creationId xmlns:a16="http://schemas.microsoft.com/office/drawing/2014/main" id="{71E37052-4E14-7EA4-F078-7667D077B65F}"/>
              </a:ext>
            </a:extLst>
          </p:cNvPr>
          <p:cNvSpPr/>
          <p:nvPr/>
        </p:nvSpPr>
        <p:spPr>
          <a:xfrm>
            <a:off x="-11152" y="4490782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Tarjetas de desarrollo</a:t>
            </a:r>
            <a:endParaRPr lang="es-CO" sz="2800" b="1" dirty="0"/>
          </a:p>
        </p:txBody>
      </p:sp>
      <p:sp>
        <p:nvSpPr>
          <p:cNvPr id="12" name="Flecha: pentágono 11">
            <a:extLst>
              <a:ext uri="{FF2B5EF4-FFF2-40B4-BE49-F238E27FC236}">
                <a16:creationId xmlns:a16="http://schemas.microsoft.com/office/drawing/2014/main" id="{1511D93D-73D5-374E-CD81-0FE03FA62DD4}"/>
              </a:ext>
            </a:extLst>
          </p:cNvPr>
          <p:cNvSpPr/>
          <p:nvPr/>
        </p:nvSpPr>
        <p:spPr>
          <a:xfrm>
            <a:off x="-11152" y="5583022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Transmisión de datos</a:t>
            </a:r>
            <a:endParaRPr lang="en-US" sz="2400" b="1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C7E7E7E-C392-45E8-3CEB-B153C1915BAD}"/>
              </a:ext>
            </a:extLst>
          </p:cNvPr>
          <p:cNvSpPr txBox="1"/>
          <p:nvPr/>
        </p:nvSpPr>
        <p:spPr>
          <a:xfrm>
            <a:off x="2450379" y="1057350"/>
            <a:ext cx="9608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>
                <a:solidFill>
                  <a:srgbClr val="EE414D"/>
                </a:solidFill>
              </a:rPr>
              <a:t>La etapa de adquisición comprende:</a:t>
            </a:r>
          </a:p>
        </p:txBody>
      </p:sp>
      <p:sp>
        <p:nvSpPr>
          <p:cNvPr id="4097" name="Rectángulo: esquinas redondeadas 4096">
            <a:extLst>
              <a:ext uri="{FF2B5EF4-FFF2-40B4-BE49-F238E27FC236}">
                <a16:creationId xmlns:a16="http://schemas.microsoft.com/office/drawing/2014/main" id="{DACD9AF0-C883-36EA-3BF6-6A7029B9C81B}"/>
              </a:ext>
            </a:extLst>
          </p:cNvPr>
          <p:cNvSpPr/>
          <p:nvPr/>
        </p:nvSpPr>
        <p:spPr>
          <a:xfrm>
            <a:off x="3360819" y="1808392"/>
            <a:ext cx="1762699" cy="118667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>
                <a:solidFill>
                  <a:sysClr val="windowText" lastClr="000000"/>
                </a:solidFill>
              </a:rPr>
              <a:t>Muestreo</a:t>
            </a:r>
          </a:p>
        </p:txBody>
      </p:sp>
      <p:sp>
        <p:nvSpPr>
          <p:cNvPr id="4099" name="Rectángulo: esquinas redondeadas 4098">
            <a:extLst>
              <a:ext uri="{FF2B5EF4-FFF2-40B4-BE49-F238E27FC236}">
                <a16:creationId xmlns:a16="http://schemas.microsoft.com/office/drawing/2014/main" id="{D4E59ED0-784B-B6A0-7BC5-B450B777C723}"/>
              </a:ext>
            </a:extLst>
          </p:cNvPr>
          <p:cNvSpPr/>
          <p:nvPr/>
        </p:nvSpPr>
        <p:spPr>
          <a:xfrm>
            <a:off x="5247939" y="1808392"/>
            <a:ext cx="1762699" cy="118667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>
                <a:solidFill>
                  <a:sysClr val="windowText" lastClr="000000"/>
                </a:solidFill>
              </a:rPr>
              <a:t>Retención</a:t>
            </a:r>
          </a:p>
        </p:txBody>
      </p:sp>
      <p:sp>
        <p:nvSpPr>
          <p:cNvPr id="4100" name="Rectángulo: esquinas redondeadas 4099">
            <a:extLst>
              <a:ext uri="{FF2B5EF4-FFF2-40B4-BE49-F238E27FC236}">
                <a16:creationId xmlns:a16="http://schemas.microsoft.com/office/drawing/2014/main" id="{11829841-FF6A-4D12-9187-9D00A9A5E274}"/>
              </a:ext>
            </a:extLst>
          </p:cNvPr>
          <p:cNvSpPr/>
          <p:nvPr/>
        </p:nvSpPr>
        <p:spPr>
          <a:xfrm>
            <a:off x="7135059" y="1808392"/>
            <a:ext cx="2089322" cy="118667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>
                <a:solidFill>
                  <a:sysClr val="windowText" lastClr="000000"/>
                </a:solidFill>
              </a:rPr>
              <a:t>Cuantificación</a:t>
            </a:r>
          </a:p>
        </p:txBody>
      </p:sp>
      <p:sp>
        <p:nvSpPr>
          <p:cNvPr id="4101" name="Rectángulo: esquinas redondeadas 4100">
            <a:extLst>
              <a:ext uri="{FF2B5EF4-FFF2-40B4-BE49-F238E27FC236}">
                <a16:creationId xmlns:a16="http://schemas.microsoft.com/office/drawing/2014/main" id="{71537F55-4C5B-7B1B-21F1-30DAD93F1B99}"/>
              </a:ext>
            </a:extLst>
          </p:cNvPr>
          <p:cNvSpPr/>
          <p:nvPr/>
        </p:nvSpPr>
        <p:spPr>
          <a:xfrm>
            <a:off x="9348803" y="1808392"/>
            <a:ext cx="1911111" cy="118667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>
                <a:solidFill>
                  <a:sysClr val="windowText" lastClr="000000"/>
                </a:solidFill>
              </a:rPr>
              <a:t>Codificación</a:t>
            </a:r>
          </a:p>
        </p:txBody>
      </p:sp>
      <p:sp>
        <p:nvSpPr>
          <p:cNvPr id="4102" name="Flecha: pentágono 4101">
            <a:extLst>
              <a:ext uri="{FF2B5EF4-FFF2-40B4-BE49-F238E27FC236}">
                <a16:creationId xmlns:a16="http://schemas.microsoft.com/office/drawing/2014/main" id="{85F362CB-C005-9E8D-FAB5-EC95F8DD3FC0}"/>
              </a:ext>
            </a:extLst>
          </p:cNvPr>
          <p:cNvSpPr/>
          <p:nvPr/>
        </p:nvSpPr>
        <p:spPr>
          <a:xfrm>
            <a:off x="-11152" y="3387685"/>
            <a:ext cx="2343226" cy="979200"/>
          </a:xfrm>
          <a:prstGeom prst="homePlate">
            <a:avLst/>
          </a:prstGeom>
          <a:solidFill>
            <a:srgbClr val="F8A02B"/>
          </a:solidFill>
          <a:ln>
            <a:solidFill>
              <a:srgbClr val="F8A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Adquisición ADC</a:t>
            </a:r>
          </a:p>
        </p:txBody>
      </p:sp>
    </p:spTree>
    <p:extLst>
      <p:ext uri="{BB962C8B-B14F-4D97-AF65-F5344CB8AC3E}">
        <p14:creationId xmlns:p14="http://schemas.microsoft.com/office/powerpoint/2010/main" val="3498882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35B86EA-E0FD-A626-4912-3881451844FF}"/>
              </a:ext>
            </a:extLst>
          </p:cNvPr>
          <p:cNvSpPr/>
          <p:nvPr/>
        </p:nvSpPr>
        <p:spPr>
          <a:xfrm>
            <a:off x="0" y="0"/>
            <a:ext cx="1851102" cy="6885356"/>
          </a:xfrm>
          <a:prstGeom prst="roundRect">
            <a:avLst>
              <a:gd name="adj" fmla="val 0"/>
            </a:avLst>
          </a:prstGeom>
          <a:solidFill>
            <a:srgbClr val="0E777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461665"/>
            <a:chOff x="-1" y="6607017"/>
            <a:chExt cx="12192001" cy="461665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358542" y="6607017"/>
              <a:ext cx="60392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12/19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30A227C-DD3D-EEA6-25A1-D74FCA93B521}"/>
              </a:ext>
            </a:extLst>
          </p:cNvPr>
          <p:cNvSpPr/>
          <p:nvPr/>
        </p:nvSpPr>
        <p:spPr>
          <a:xfrm>
            <a:off x="21843" y="27053"/>
            <a:ext cx="67626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Hardware y adquisición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sp>
        <p:nvSpPr>
          <p:cNvPr id="3" name="Flecha: pentágono 2">
            <a:extLst>
              <a:ext uri="{FF2B5EF4-FFF2-40B4-BE49-F238E27FC236}">
                <a16:creationId xmlns:a16="http://schemas.microsoft.com/office/drawing/2014/main" id="{CF90848D-2276-668C-EF94-7EE8E90919D6}"/>
              </a:ext>
            </a:extLst>
          </p:cNvPr>
          <p:cNvSpPr/>
          <p:nvPr/>
        </p:nvSpPr>
        <p:spPr>
          <a:xfrm>
            <a:off x="-11152" y="1037942"/>
            <a:ext cx="2330605" cy="977436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Sensores y Señales</a:t>
            </a:r>
          </a:p>
        </p:txBody>
      </p:sp>
      <p:sp>
        <p:nvSpPr>
          <p:cNvPr id="4" name="Flecha: pentágono 3">
            <a:extLst>
              <a:ext uri="{FF2B5EF4-FFF2-40B4-BE49-F238E27FC236}">
                <a16:creationId xmlns:a16="http://schemas.microsoft.com/office/drawing/2014/main" id="{0A5172D6-AE6F-9124-C2C1-703501AB8897}"/>
              </a:ext>
            </a:extLst>
          </p:cNvPr>
          <p:cNvSpPr/>
          <p:nvPr/>
        </p:nvSpPr>
        <p:spPr>
          <a:xfrm>
            <a:off x="-11152" y="2105821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Acondiciona-miento</a:t>
            </a:r>
            <a:endParaRPr lang="en-US" sz="2000" b="1" dirty="0"/>
          </a:p>
        </p:txBody>
      </p:sp>
      <p:sp>
        <p:nvSpPr>
          <p:cNvPr id="11" name="Flecha: pentágono 10">
            <a:extLst>
              <a:ext uri="{FF2B5EF4-FFF2-40B4-BE49-F238E27FC236}">
                <a16:creationId xmlns:a16="http://schemas.microsoft.com/office/drawing/2014/main" id="{71E37052-4E14-7EA4-F078-7667D077B65F}"/>
              </a:ext>
            </a:extLst>
          </p:cNvPr>
          <p:cNvSpPr/>
          <p:nvPr/>
        </p:nvSpPr>
        <p:spPr>
          <a:xfrm>
            <a:off x="-11152" y="4490782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Tarjetas de desarrollo</a:t>
            </a:r>
            <a:endParaRPr lang="es-CO" sz="2800" b="1" dirty="0"/>
          </a:p>
        </p:txBody>
      </p:sp>
      <p:sp>
        <p:nvSpPr>
          <p:cNvPr id="12" name="Flecha: pentágono 11">
            <a:extLst>
              <a:ext uri="{FF2B5EF4-FFF2-40B4-BE49-F238E27FC236}">
                <a16:creationId xmlns:a16="http://schemas.microsoft.com/office/drawing/2014/main" id="{1511D93D-73D5-374E-CD81-0FE03FA62DD4}"/>
              </a:ext>
            </a:extLst>
          </p:cNvPr>
          <p:cNvSpPr/>
          <p:nvPr/>
        </p:nvSpPr>
        <p:spPr>
          <a:xfrm>
            <a:off x="-11152" y="5583022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Transmisión de datos</a:t>
            </a:r>
            <a:endParaRPr lang="en-US" sz="2400" b="1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C7E7E7E-C392-45E8-3CEB-B153C1915BAD}"/>
              </a:ext>
            </a:extLst>
          </p:cNvPr>
          <p:cNvSpPr txBox="1"/>
          <p:nvPr/>
        </p:nvSpPr>
        <p:spPr>
          <a:xfrm>
            <a:off x="2450379" y="1057350"/>
            <a:ext cx="9608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>
                <a:solidFill>
                  <a:srgbClr val="EE414D"/>
                </a:solidFill>
              </a:rPr>
              <a:t>La etapa de adquisición comprende:</a:t>
            </a:r>
          </a:p>
        </p:txBody>
      </p:sp>
      <p:sp>
        <p:nvSpPr>
          <p:cNvPr id="4097" name="Rectángulo: esquinas redondeadas 4096">
            <a:extLst>
              <a:ext uri="{FF2B5EF4-FFF2-40B4-BE49-F238E27FC236}">
                <a16:creationId xmlns:a16="http://schemas.microsoft.com/office/drawing/2014/main" id="{DACD9AF0-C883-36EA-3BF6-6A7029B9C81B}"/>
              </a:ext>
            </a:extLst>
          </p:cNvPr>
          <p:cNvSpPr/>
          <p:nvPr/>
        </p:nvSpPr>
        <p:spPr>
          <a:xfrm>
            <a:off x="3360819" y="1808392"/>
            <a:ext cx="1762699" cy="1186677"/>
          </a:xfrm>
          <a:prstGeom prst="roundRect">
            <a:avLst/>
          </a:prstGeom>
          <a:solidFill>
            <a:srgbClr val="EE414D">
              <a:alpha val="39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>
                <a:solidFill>
                  <a:schemeClr val="bg1"/>
                </a:solidFill>
              </a:rPr>
              <a:t>Muestreo</a:t>
            </a:r>
          </a:p>
        </p:txBody>
      </p:sp>
      <p:sp>
        <p:nvSpPr>
          <p:cNvPr id="4099" name="Rectángulo: esquinas redondeadas 4098">
            <a:extLst>
              <a:ext uri="{FF2B5EF4-FFF2-40B4-BE49-F238E27FC236}">
                <a16:creationId xmlns:a16="http://schemas.microsoft.com/office/drawing/2014/main" id="{D4E59ED0-784B-B6A0-7BC5-B450B777C723}"/>
              </a:ext>
            </a:extLst>
          </p:cNvPr>
          <p:cNvSpPr/>
          <p:nvPr/>
        </p:nvSpPr>
        <p:spPr>
          <a:xfrm>
            <a:off x="5247939" y="1808392"/>
            <a:ext cx="1762699" cy="118667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>
                <a:solidFill>
                  <a:sysClr val="windowText" lastClr="000000"/>
                </a:solidFill>
              </a:rPr>
              <a:t>Retención</a:t>
            </a:r>
          </a:p>
        </p:txBody>
      </p:sp>
      <p:sp>
        <p:nvSpPr>
          <p:cNvPr id="4100" name="Rectángulo: esquinas redondeadas 4099">
            <a:extLst>
              <a:ext uri="{FF2B5EF4-FFF2-40B4-BE49-F238E27FC236}">
                <a16:creationId xmlns:a16="http://schemas.microsoft.com/office/drawing/2014/main" id="{11829841-FF6A-4D12-9187-9D00A9A5E274}"/>
              </a:ext>
            </a:extLst>
          </p:cNvPr>
          <p:cNvSpPr/>
          <p:nvPr/>
        </p:nvSpPr>
        <p:spPr>
          <a:xfrm>
            <a:off x="7135059" y="1808392"/>
            <a:ext cx="2089322" cy="118667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>
                <a:solidFill>
                  <a:sysClr val="windowText" lastClr="000000"/>
                </a:solidFill>
              </a:rPr>
              <a:t>Cuantificación</a:t>
            </a:r>
          </a:p>
        </p:txBody>
      </p:sp>
      <p:sp>
        <p:nvSpPr>
          <p:cNvPr id="4101" name="Rectángulo: esquinas redondeadas 4100">
            <a:extLst>
              <a:ext uri="{FF2B5EF4-FFF2-40B4-BE49-F238E27FC236}">
                <a16:creationId xmlns:a16="http://schemas.microsoft.com/office/drawing/2014/main" id="{71537F55-4C5B-7B1B-21F1-30DAD93F1B99}"/>
              </a:ext>
            </a:extLst>
          </p:cNvPr>
          <p:cNvSpPr/>
          <p:nvPr/>
        </p:nvSpPr>
        <p:spPr>
          <a:xfrm>
            <a:off x="9348803" y="1808392"/>
            <a:ext cx="1911111" cy="118667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>
                <a:solidFill>
                  <a:sysClr val="windowText" lastClr="000000"/>
                </a:solidFill>
              </a:rPr>
              <a:t>Codificación</a:t>
            </a: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58432EF5-01A3-E04A-8FC8-B0E4688A6EC4}"/>
              </a:ext>
            </a:extLst>
          </p:cNvPr>
          <p:cNvGrpSpPr/>
          <p:nvPr/>
        </p:nvGrpSpPr>
        <p:grpSpPr>
          <a:xfrm>
            <a:off x="2539879" y="3263789"/>
            <a:ext cx="9342713" cy="1539500"/>
            <a:chOff x="-3263900" y="1854200"/>
            <a:chExt cx="17957800" cy="2959100"/>
          </a:xfrm>
        </p:grpSpPr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E3015E08-C069-6FC0-4E14-0F29FF21D522}"/>
                </a:ext>
              </a:extLst>
            </p:cNvPr>
            <p:cNvSpPr/>
            <p:nvPr/>
          </p:nvSpPr>
          <p:spPr>
            <a:xfrm>
              <a:off x="-3263900" y="1854200"/>
              <a:ext cx="17957800" cy="295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D036A213-EAEE-9023-F28A-416693A7D89A}"/>
                </a:ext>
              </a:extLst>
            </p:cNvPr>
            <p:cNvGrpSpPr/>
            <p:nvPr/>
          </p:nvGrpSpPr>
          <p:grpSpPr>
            <a:xfrm>
              <a:off x="-3215110" y="1900024"/>
              <a:ext cx="17872492" cy="2867425"/>
              <a:chOff x="-3215110" y="1900024"/>
              <a:chExt cx="17872492" cy="2867425"/>
            </a:xfrm>
          </p:grpSpPr>
          <p:pic>
            <p:nvPicPr>
              <p:cNvPr id="18" name="Imagen 17">
                <a:extLst>
                  <a:ext uri="{FF2B5EF4-FFF2-40B4-BE49-F238E27FC236}">
                    <a16:creationId xmlns:a16="http://schemas.microsoft.com/office/drawing/2014/main" id="{CCD196ED-3A9D-F527-A210-6197503D29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6230"/>
              <a:stretch/>
            </p:blipFill>
            <p:spPr>
              <a:xfrm>
                <a:off x="-3215110" y="1900024"/>
                <a:ext cx="6049219" cy="2867425"/>
              </a:xfrm>
              <a:prstGeom prst="rect">
                <a:avLst/>
              </a:prstGeom>
            </p:spPr>
          </p:pic>
          <p:pic>
            <p:nvPicPr>
              <p:cNvPr id="19" name="Imagen 18">
                <a:extLst>
                  <a:ext uri="{FF2B5EF4-FFF2-40B4-BE49-F238E27FC236}">
                    <a16:creationId xmlns:a16="http://schemas.microsoft.com/office/drawing/2014/main" id="{9562CE28-7655-F3A1-1F2B-6F1F57B1ED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34109" y="1900024"/>
                <a:ext cx="6001588" cy="2867425"/>
              </a:xfrm>
              <a:prstGeom prst="rect">
                <a:avLst/>
              </a:prstGeom>
            </p:spPr>
          </p:pic>
          <p:pic>
            <p:nvPicPr>
              <p:cNvPr id="20" name="Imagen 19">
                <a:extLst>
                  <a:ext uri="{FF2B5EF4-FFF2-40B4-BE49-F238E27FC236}">
                    <a16:creationId xmlns:a16="http://schemas.microsoft.com/office/drawing/2014/main" id="{4FC1DB33-20F4-18E5-50CD-3C8591F090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91116" y="1961944"/>
                <a:ext cx="6166266" cy="2805505"/>
              </a:xfrm>
              <a:prstGeom prst="rect">
                <a:avLst/>
              </a:prstGeom>
            </p:spPr>
          </p:pic>
        </p:grpSp>
      </p:grp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11D9FAB7-7898-2D36-407E-353F1FEA01C1}"/>
              </a:ext>
            </a:extLst>
          </p:cNvPr>
          <p:cNvCxnSpPr>
            <a:cxnSpLocks/>
          </p:cNvCxnSpPr>
          <p:nvPr/>
        </p:nvCxnSpPr>
        <p:spPr>
          <a:xfrm flipH="1" flipV="1">
            <a:off x="6345716" y="4366885"/>
            <a:ext cx="438812" cy="612739"/>
          </a:xfrm>
          <a:prstGeom prst="straightConnector1">
            <a:avLst/>
          </a:prstGeom>
          <a:ln w="12700">
            <a:solidFill>
              <a:srgbClr val="EE41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ED5BAE3C-1655-84B6-5C7C-0BC95A911938}"/>
              </a:ext>
            </a:extLst>
          </p:cNvPr>
          <p:cNvSpPr txBox="1"/>
          <p:nvPr/>
        </p:nvSpPr>
        <p:spPr>
          <a:xfrm>
            <a:off x="5839025" y="4917259"/>
            <a:ext cx="23432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600" dirty="0">
                <a:solidFill>
                  <a:srgbClr val="EE414D"/>
                </a:solidFill>
              </a:rPr>
              <a:t>Frecuencia de muestreo</a:t>
            </a:r>
            <a:endParaRPr lang="en-US" sz="1600" dirty="0">
              <a:solidFill>
                <a:srgbClr val="EE414D"/>
              </a:solidFill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703F2AA5-72B5-DCB8-B12B-70014A9FB0B1}"/>
              </a:ext>
            </a:extLst>
          </p:cNvPr>
          <p:cNvSpPr txBox="1"/>
          <p:nvPr/>
        </p:nvSpPr>
        <p:spPr>
          <a:xfrm>
            <a:off x="3170290" y="4877956"/>
            <a:ext cx="23432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600" dirty="0"/>
              <a:t>Señal continua</a:t>
            </a:r>
            <a:endParaRPr lang="en-US" sz="1600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6C13EC8A-6A21-46D6-BD47-7542635C515A}"/>
              </a:ext>
            </a:extLst>
          </p:cNvPr>
          <p:cNvSpPr txBox="1"/>
          <p:nvPr/>
        </p:nvSpPr>
        <p:spPr>
          <a:xfrm>
            <a:off x="9418752" y="4877956"/>
            <a:ext cx="23432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600" dirty="0"/>
              <a:t>Señal discreta</a:t>
            </a:r>
            <a:endParaRPr lang="en-US" sz="16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D6246219-9388-6D14-8928-B96A2B8049AB}"/>
              </a:ext>
            </a:extLst>
          </p:cNvPr>
          <p:cNvSpPr txBox="1"/>
          <p:nvPr/>
        </p:nvSpPr>
        <p:spPr>
          <a:xfrm>
            <a:off x="5495393" y="5283168"/>
            <a:ext cx="33109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dirty="0">
                <a:solidFill>
                  <a:srgbClr val="EE414D"/>
                </a:solidFill>
              </a:rPr>
              <a:t>Acorde al teorema de Nyquist- Shannon.</a:t>
            </a:r>
            <a:endParaRPr lang="en-US" sz="2400" dirty="0">
              <a:solidFill>
                <a:srgbClr val="EE414D"/>
              </a:solidFill>
            </a:endParaRPr>
          </a:p>
        </p:txBody>
      </p:sp>
      <p:sp>
        <p:nvSpPr>
          <p:cNvPr id="30" name="Flecha: pentágono 29">
            <a:extLst>
              <a:ext uri="{FF2B5EF4-FFF2-40B4-BE49-F238E27FC236}">
                <a16:creationId xmlns:a16="http://schemas.microsoft.com/office/drawing/2014/main" id="{4E175422-AD0F-3327-C7AE-40FEA18B376C}"/>
              </a:ext>
            </a:extLst>
          </p:cNvPr>
          <p:cNvSpPr/>
          <p:nvPr/>
        </p:nvSpPr>
        <p:spPr>
          <a:xfrm>
            <a:off x="-11152" y="3376668"/>
            <a:ext cx="2343226" cy="979200"/>
          </a:xfrm>
          <a:prstGeom prst="homePlate">
            <a:avLst/>
          </a:prstGeom>
          <a:solidFill>
            <a:srgbClr val="F8A02B"/>
          </a:solidFill>
          <a:ln>
            <a:solidFill>
              <a:srgbClr val="F8A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Adquisición ADC</a:t>
            </a:r>
          </a:p>
        </p:txBody>
      </p:sp>
    </p:spTree>
    <p:extLst>
      <p:ext uri="{BB962C8B-B14F-4D97-AF65-F5344CB8AC3E}">
        <p14:creationId xmlns:p14="http://schemas.microsoft.com/office/powerpoint/2010/main" val="3283076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35B86EA-E0FD-A626-4912-3881451844FF}"/>
              </a:ext>
            </a:extLst>
          </p:cNvPr>
          <p:cNvSpPr/>
          <p:nvPr/>
        </p:nvSpPr>
        <p:spPr>
          <a:xfrm>
            <a:off x="0" y="0"/>
            <a:ext cx="1851102" cy="6885356"/>
          </a:xfrm>
          <a:prstGeom prst="roundRect">
            <a:avLst>
              <a:gd name="adj" fmla="val 0"/>
            </a:avLst>
          </a:prstGeom>
          <a:solidFill>
            <a:srgbClr val="0E777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461665"/>
            <a:chOff x="-1" y="6607017"/>
            <a:chExt cx="12192001" cy="461665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358542" y="6607017"/>
              <a:ext cx="60392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12/19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30A227C-DD3D-EEA6-25A1-D74FCA93B521}"/>
              </a:ext>
            </a:extLst>
          </p:cNvPr>
          <p:cNvSpPr/>
          <p:nvPr/>
        </p:nvSpPr>
        <p:spPr>
          <a:xfrm>
            <a:off x="21843" y="27053"/>
            <a:ext cx="67626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Hardware y adquisición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sp>
        <p:nvSpPr>
          <p:cNvPr id="3" name="Flecha: pentágono 2">
            <a:extLst>
              <a:ext uri="{FF2B5EF4-FFF2-40B4-BE49-F238E27FC236}">
                <a16:creationId xmlns:a16="http://schemas.microsoft.com/office/drawing/2014/main" id="{CF90848D-2276-668C-EF94-7EE8E90919D6}"/>
              </a:ext>
            </a:extLst>
          </p:cNvPr>
          <p:cNvSpPr/>
          <p:nvPr/>
        </p:nvSpPr>
        <p:spPr>
          <a:xfrm>
            <a:off x="-11152" y="1037942"/>
            <a:ext cx="2330605" cy="977436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Sensores y Señales</a:t>
            </a:r>
          </a:p>
        </p:txBody>
      </p:sp>
      <p:sp>
        <p:nvSpPr>
          <p:cNvPr id="4" name="Flecha: pentágono 3">
            <a:extLst>
              <a:ext uri="{FF2B5EF4-FFF2-40B4-BE49-F238E27FC236}">
                <a16:creationId xmlns:a16="http://schemas.microsoft.com/office/drawing/2014/main" id="{0A5172D6-AE6F-9124-C2C1-703501AB8897}"/>
              </a:ext>
            </a:extLst>
          </p:cNvPr>
          <p:cNvSpPr/>
          <p:nvPr/>
        </p:nvSpPr>
        <p:spPr>
          <a:xfrm>
            <a:off x="-11152" y="2105821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Acondiciona-miento</a:t>
            </a:r>
            <a:endParaRPr lang="en-US" sz="2000" b="1" dirty="0"/>
          </a:p>
        </p:txBody>
      </p:sp>
      <p:sp>
        <p:nvSpPr>
          <p:cNvPr id="11" name="Flecha: pentágono 10">
            <a:extLst>
              <a:ext uri="{FF2B5EF4-FFF2-40B4-BE49-F238E27FC236}">
                <a16:creationId xmlns:a16="http://schemas.microsoft.com/office/drawing/2014/main" id="{71E37052-4E14-7EA4-F078-7667D077B65F}"/>
              </a:ext>
            </a:extLst>
          </p:cNvPr>
          <p:cNvSpPr/>
          <p:nvPr/>
        </p:nvSpPr>
        <p:spPr>
          <a:xfrm>
            <a:off x="-11152" y="4490782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Tarjetas de desarrollo</a:t>
            </a:r>
            <a:endParaRPr lang="es-CO" sz="2800" b="1" dirty="0"/>
          </a:p>
        </p:txBody>
      </p:sp>
      <p:sp>
        <p:nvSpPr>
          <p:cNvPr id="12" name="Flecha: pentágono 11">
            <a:extLst>
              <a:ext uri="{FF2B5EF4-FFF2-40B4-BE49-F238E27FC236}">
                <a16:creationId xmlns:a16="http://schemas.microsoft.com/office/drawing/2014/main" id="{1511D93D-73D5-374E-CD81-0FE03FA62DD4}"/>
              </a:ext>
            </a:extLst>
          </p:cNvPr>
          <p:cNvSpPr/>
          <p:nvPr/>
        </p:nvSpPr>
        <p:spPr>
          <a:xfrm>
            <a:off x="-11152" y="5583022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Transmisión de datos</a:t>
            </a:r>
            <a:endParaRPr lang="en-US" sz="2400" b="1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C7E7E7E-C392-45E8-3CEB-B153C1915BAD}"/>
              </a:ext>
            </a:extLst>
          </p:cNvPr>
          <p:cNvSpPr txBox="1"/>
          <p:nvPr/>
        </p:nvSpPr>
        <p:spPr>
          <a:xfrm>
            <a:off x="2450379" y="1057350"/>
            <a:ext cx="9608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>
                <a:solidFill>
                  <a:srgbClr val="EE414D"/>
                </a:solidFill>
              </a:rPr>
              <a:t>La etapa de adquisición comprende:</a:t>
            </a:r>
          </a:p>
        </p:txBody>
      </p:sp>
      <p:sp>
        <p:nvSpPr>
          <p:cNvPr id="4097" name="Rectángulo: esquinas redondeadas 4096">
            <a:extLst>
              <a:ext uri="{FF2B5EF4-FFF2-40B4-BE49-F238E27FC236}">
                <a16:creationId xmlns:a16="http://schemas.microsoft.com/office/drawing/2014/main" id="{DACD9AF0-C883-36EA-3BF6-6A7029B9C81B}"/>
              </a:ext>
            </a:extLst>
          </p:cNvPr>
          <p:cNvSpPr/>
          <p:nvPr/>
        </p:nvSpPr>
        <p:spPr>
          <a:xfrm>
            <a:off x="3360819" y="1808392"/>
            <a:ext cx="1762699" cy="118667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>
                <a:solidFill>
                  <a:sysClr val="windowText" lastClr="000000"/>
                </a:solidFill>
              </a:rPr>
              <a:t>Muestreo</a:t>
            </a:r>
          </a:p>
        </p:txBody>
      </p:sp>
      <p:sp>
        <p:nvSpPr>
          <p:cNvPr id="4099" name="Rectángulo: esquinas redondeadas 4098">
            <a:extLst>
              <a:ext uri="{FF2B5EF4-FFF2-40B4-BE49-F238E27FC236}">
                <a16:creationId xmlns:a16="http://schemas.microsoft.com/office/drawing/2014/main" id="{D4E59ED0-784B-B6A0-7BC5-B450B777C723}"/>
              </a:ext>
            </a:extLst>
          </p:cNvPr>
          <p:cNvSpPr/>
          <p:nvPr/>
        </p:nvSpPr>
        <p:spPr>
          <a:xfrm>
            <a:off x="5247939" y="1808392"/>
            <a:ext cx="1762699" cy="1186677"/>
          </a:xfrm>
          <a:prstGeom prst="roundRect">
            <a:avLst/>
          </a:prstGeom>
          <a:solidFill>
            <a:srgbClr val="EE414D">
              <a:alpha val="39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>
                <a:solidFill>
                  <a:schemeClr val="bg1"/>
                </a:solidFill>
              </a:rPr>
              <a:t>Retención</a:t>
            </a:r>
          </a:p>
        </p:txBody>
      </p:sp>
      <p:sp>
        <p:nvSpPr>
          <p:cNvPr id="4100" name="Rectángulo: esquinas redondeadas 4099">
            <a:extLst>
              <a:ext uri="{FF2B5EF4-FFF2-40B4-BE49-F238E27FC236}">
                <a16:creationId xmlns:a16="http://schemas.microsoft.com/office/drawing/2014/main" id="{11829841-FF6A-4D12-9187-9D00A9A5E274}"/>
              </a:ext>
            </a:extLst>
          </p:cNvPr>
          <p:cNvSpPr/>
          <p:nvPr/>
        </p:nvSpPr>
        <p:spPr>
          <a:xfrm>
            <a:off x="7135059" y="1808392"/>
            <a:ext cx="2089322" cy="118667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>
                <a:solidFill>
                  <a:sysClr val="windowText" lastClr="000000"/>
                </a:solidFill>
              </a:rPr>
              <a:t>Cuantificación</a:t>
            </a:r>
          </a:p>
        </p:txBody>
      </p:sp>
      <p:sp>
        <p:nvSpPr>
          <p:cNvPr id="4101" name="Rectángulo: esquinas redondeadas 4100">
            <a:extLst>
              <a:ext uri="{FF2B5EF4-FFF2-40B4-BE49-F238E27FC236}">
                <a16:creationId xmlns:a16="http://schemas.microsoft.com/office/drawing/2014/main" id="{71537F55-4C5B-7B1B-21F1-30DAD93F1B99}"/>
              </a:ext>
            </a:extLst>
          </p:cNvPr>
          <p:cNvSpPr/>
          <p:nvPr/>
        </p:nvSpPr>
        <p:spPr>
          <a:xfrm>
            <a:off x="9348803" y="1808392"/>
            <a:ext cx="1911111" cy="118667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>
                <a:solidFill>
                  <a:sysClr val="windowText" lastClr="000000"/>
                </a:solidFill>
              </a:rPr>
              <a:t>Codificación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2F963E8-B58A-EDC2-264D-6C6A3FC5266D}"/>
              </a:ext>
            </a:extLst>
          </p:cNvPr>
          <p:cNvSpPr txBox="1"/>
          <p:nvPr/>
        </p:nvSpPr>
        <p:spPr>
          <a:xfrm>
            <a:off x="2569132" y="3427197"/>
            <a:ext cx="93409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/>
              <a:t>Se debe </a:t>
            </a:r>
            <a:r>
              <a:rPr lang="es-MX" sz="2400" dirty="0">
                <a:solidFill>
                  <a:srgbClr val="EE414D"/>
                </a:solidFill>
              </a:rPr>
              <a:t>mantener la señal el tiempo suficiente</a:t>
            </a:r>
            <a:r>
              <a:rPr lang="es-MX" sz="2400" dirty="0"/>
              <a:t> para que sea procesada por la etapa de cuantificación.</a:t>
            </a:r>
            <a:endParaRPr lang="en-US" sz="2400" dirty="0"/>
          </a:p>
        </p:txBody>
      </p:sp>
      <p:sp>
        <p:nvSpPr>
          <p:cNvPr id="23" name="Flecha: pentágono 22">
            <a:extLst>
              <a:ext uri="{FF2B5EF4-FFF2-40B4-BE49-F238E27FC236}">
                <a16:creationId xmlns:a16="http://schemas.microsoft.com/office/drawing/2014/main" id="{6D66D7A0-58D9-677D-545A-582AAC2ABCDD}"/>
              </a:ext>
            </a:extLst>
          </p:cNvPr>
          <p:cNvSpPr/>
          <p:nvPr/>
        </p:nvSpPr>
        <p:spPr>
          <a:xfrm>
            <a:off x="-11152" y="3387685"/>
            <a:ext cx="2343226" cy="979200"/>
          </a:xfrm>
          <a:prstGeom prst="homePlate">
            <a:avLst/>
          </a:prstGeom>
          <a:solidFill>
            <a:srgbClr val="F8A02B"/>
          </a:solidFill>
          <a:ln>
            <a:solidFill>
              <a:srgbClr val="F8A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Adquisición ADC</a:t>
            </a:r>
          </a:p>
        </p:txBody>
      </p:sp>
    </p:spTree>
    <p:extLst>
      <p:ext uri="{BB962C8B-B14F-4D97-AF65-F5344CB8AC3E}">
        <p14:creationId xmlns:p14="http://schemas.microsoft.com/office/powerpoint/2010/main" val="2838270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2BDC7022-6385-1C15-E93B-B7689704ECBE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351D7FBE-DFF4-F9F0-C759-385846D8156B}"/>
              </a:ext>
            </a:extLst>
          </p:cNvPr>
          <p:cNvGrpSpPr/>
          <p:nvPr/>
        </p:nvGrpSpPr>
        <p:grpSpPr>
          <a:xfrm>
            <a:off x="-1" y="6607017"/>
            <a:ext cx="12192001" cy="278339"/>
            <a:chOff x="-1" y="6607017"/>
            <a:chExt cx="12192001" cy="278339"/>
          </a:xfrm>
        </p:grpSpPr>
        <p:sp>
          <p:nvSpPr>
            <p:cNvPr id="4" name="Rectángulo: esquinas redondeadas 3">
              <a:extLst>
                <a:ext uri="{FF2B5EF4-FFF2-40B4-BE49-F238E27FC236}">
                  <a16:creationId xmlns:a16="http://schemas.microsoft.com/office/drawing/2014/main" id="{1E7CD610-DC95-F1BB-8B91-77B33BD5592B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24415D82-F27B-444C-9FF8-AAA3D9D23E6D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A3FCB4DE-5A65-D374-CCC9-F1A122C779BF}"/>
                </a:ext>
              </a:extLst>
            </p:cNvPr>
            <p:cNvSpPr txBox="1"/>
            <p:nvPr/>
          </p:nvSpPr>
          <p:spPr>
            <a:xfrm>
              <a:off x="11410949" y="6607017"/>
              <a:ext cx="4991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i/19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97131E95-5A11-7CE0-1DF8-9012A92ACDAA}"/>
              </a:ext>
            </a:extLst>
          </p:cNvPr>
          <p:cNvSpPr/>
          <p:nvPr/>
        </p:nvSpPr>
        <p:spPr>
          <a:xfrm>
            <a:off x="220379" y="0"/>
            <a:ext cx="30978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Contenido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091E5E8-5AE3-DF80-16B2-1A1E11F4E0EA}"/>
              </a:ext>
            </a:extLst>
          </p:cNvPr>
          <p:cNvSpPr txBox="1"/>
          <p:nvPr/>
        </p:nvSpPr>
        <p:spPr>
          <a:xfrm>
            <a:off x="511481" y="1170464"/>
            <a:ext cx="11169036" cy="55750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3200" dirty="0"/>
              <a:t>Introducción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3200" dirty="0"/>
              <a:t>Dispositivos y hardware - etapa de adquisición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CO" sz="2400" dirty="0"/>
              <a:t>Sensores, señales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CO" sz="2400" dirty="0"/>
              <a:t>Acondicionamiento, muestreo y resolución temporal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CO" sz="2400" dirty="0"/>
              <a:t>Adquisición, conversión analógica a digital – ADC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CO" sz="2400" dirty="0"/>
              <a:t>Tarjetas de adquisición: Arduino, ESP32, Raspberry. 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CO" sz="2400" dirty="0"/>
              <a:t>Transmisión de datos.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O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Actividad práctica - etapa 1 del sistema </a:t>
            </a:r>
            <a:r>
              <a:rPr kumimoji="0" lang="es-CO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IoT</a:t>
            </a:r>
            <a:endParaRPr kumimoji="0" lang="es-CO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s-CO" sz="24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8BF5651-B1F5-C591-0B4A-3962E0661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875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B60D0132-D411-923A-D0E8-4AF7AC5ACB33}"/>
              </a:ext>
            </a:extLst>
          </p:cNvPr>
          <p:cNvGrpSpPr/>
          <p:nvPr/>
        </p:nvGrpSpPr>
        <p:grpSpPr>
          <a:xfrm>
            <a:off x="2555733" y="2951617"/>
            <a:ext cx="2150645" cy="3595879"/>
            <a:chOff x="4000500" y="243840"/>
            <a:chExt cx="4191000" cy="6370320"/>
          </a:xfrm>
        </p:grpSpPr>
        <p:pic>
          <p:nvPicPr>
            <p:cNvPr id="14" name="Picture 2" descr="Asociar el ADC correcto con la aplicación | DigiKey">
              <a:extLst>
                <a:ext uri="{FF2B5EF4-FFF2-40B4-BE49-F238E27FC236}">
                  <a16:creationId xmlns:a16="http://schemas.microsoft.com/office/drawing/2014/main" id="{45174B07-7612-D77F-D531-373D39D402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0500" y="243840"/>
              <a:ext cx="4191000" cy="637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F1740BE6-65EE-1F86-D4AF-E6FACA924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9575" y="622938"/>
              <a:ext cx="204430" cy="262202"/>
            </a:xfrm>
            <a:prstGeom prst="rect">
              <a:avLst/>
            </a:prstGeom>
          </p:spPr>
        </p:pic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4CF723FA-CB5D-BEAB-ABB4-0519C8A54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9575" y="6054747"/>
              <a:ext cx="204430" cy="262202"/>
            </a:xfrm>
            <a:prstGeom prst="rect">
              <a:avLst/>
            </a:prstGeom>
          </p:spPr>
        </p:pic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36E92918-AE29-FFC6-ADD1-A13A2D12D64E}"/>
                </a:ext>
              </a:extLst>
            </p:cNvPr>
            <p:cNvSpPr/>
            <p:nvPr/>
          </p:nvSpPr>
          <p:spPr>
            <a:xfrm>
              <a:off x="6777566" y="2269067"/>
              <a:ext cx="842433" cy="195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3-bits Encoder</a:t>
              </a:r>
            </a:p>
          </p:txBody>
        </p:sp>
      </p:grp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35B86EA-E0FD-A626-4912-3881451844FF}"/>
              </a:ext>
            </a:extLst>
          </p:cNvPr>
          <p:cNvSpPr/>
          <p:nvPr/>
        </p:nvSpPr>
        <p:spPr>
          <a:xfrm>
            <a:off x="0" y="0"/>
            <a:ext cx="1851102" cy="6885356"/>
          </a:xfrm>
          <a:prstGeom prst="roundRect">
            <a:avLst>
              <a:gd name="adj" fmla="val 0"/>
            </a:avLst>
          </a:prstGeom>
          <a:solidFill>
            <a:srgbClr val="0E777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461665"/>
            <a:chOff x="-1" y="6607017"/>
            <a:chExt cx="12192001" cy="461665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358542" y="6607017"/>
              <a:ext cx="60392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12/19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30A227C-DD3D-EEA6-25A1-D74FCA93B521}"/>
              </a:ext>
            </a:extLst>
          </p:cNvPr>
          <p:cNvSpPr/>
          <p:nvPr/>
        </p:nvSpPr>
        <p:spPr>
          <a:xfrm>
            <a:off x="21843" y="27053"/>
            <a:ext cx="67626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Hardware y adquisición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sp>
        <p:nvSpPr>
          <p:cNvPr id="3" name="Flecha: pentágono 2">
            <a:extLst>
              <a:ext uri="{FF2B5EF4-FFF2-40B4-BE49-F238E27FC236}">
                <a16:creationId xmlns:a16="http://schemas.microsoft.com/office/drawing/2014/main" id="{CF90848D-2276-668C-EF94-7EE8E90919D6}"/>
              </a:ext>
            </a:extLst>
          </p:cNvPr>
          <p:cNvSpPr/>
          <p:nvPr/>
        </p:nvSpPr>
        <p:spPr>
          <a:xfrm>
            <a:off x="-11152" y="1037942"/>
            <a:ext cx="2330605" cy="977436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Sensores y Señales</a:t>
            </a:r>
          </a:p>
        </p:txBody>
      </p:sp>
      <p:sp>
        <p:nvSpPr>
          <p:cNvPr id="4" name="Flecha: pentágono 3">
            <a:extLst>
              <a:ext uri="{FF2B5EF4-FFF2-40B4-BE49-F238E27FC236}">
                <a16:creationId xmlns:a16="http://schemas.microsoft.com/office/drawing/2014/main" id="{0A5172D6-AE6F-9124-C2C1-703501AB8897}"/>
              </a:ext>
            </a:extLst>
          </p:cNvPr>
          <p:cNvSpPr/>
          <p:nvPr/>
        </p:nvSpPr>
        <p:spPr>
          <a:xfrm>
            <a:off x="-11152" y="2105821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Acondiciona-miento</a:t>
            </a:r>
            <a:endParaRPr lang="en-US" sz="2000" b="1" dirty="0"/>
          </a:p>
        </p:txBody>
      </p:sp>
      <p:sp>
        <p:nvSpPr>
          <p:cNvPr id="11" name="Flecha: pentágono 10">
            <a:extLst>
              <a:ext uri="{FF2B5EF4-FFF2-40B4-BE49-F238E27FC236}">
                <a16:creationId xmlns:a16="http://schemas.microsoft.com/office/drawing/2014/main" id="{71E37052-4E14-7EA4-F078-7667D077B65F}"/>
              </a:ext>
            </a:extLst>
          </p:cNvPr>
          <p:cNvSpPr/>
          <p:nvPr/>
        </p:nvSpPr>
        <p:spPr>
          <a:xfrm>
            <a:off x="-11152" y="4490782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Tarjetas de desarrollo</a:t>
            </a:r>
            <a:endParaRPr lang="es-CO" sz="2800" b="1" dirty="0"/>
          </a:p>
        </p:txBody>
      </p:sp>
      <p:sp>
        <p:nvSpPr>
          <p:cNvPr id="12" name="Flecha: pentágono 11">
            <a:extLst>
              <a:ext uri="{FF2B5EF4-FFF2-40B4-BE49-F238E27FC236}">
                <a16:creationId xmlns:a16="http://schemas.microsoft.com/office/drawing/2014/main" id="{1511D93D-73D5-374E-CD81-0FE03FA62DD4}"/>
              </a:ext>
            </a:extLst>
          </p:cNvPr>
          <p:cNvSpPr/>
          <p:nvPr/>
        </p:nvSpPr>
        <p:spPr>
          <a:xfrm>
            <a:off x="-11152" y="5583022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Transmisión de datos</a:t>
            </a:r>
            <a:endParaRPr lang="en-US" sz="2400" b="1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C7E7E7E-C392-45E8-3CEB-B153C1915BAD}"/>
              </a:ext>
            </a:extLst>
          </p:cNvPr>
          <p:cNvSpPr txBox="1"/>
          <p:nvPr/>
        </p:nvSpPr>
        <p:spPr>
          <a:xfrm>
            <a:off x="2450379" y="1057350"/>
            <a:ext cx="9608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>
                <a:solidFill>
                  <a:srgbClr val="EE414D"/>
                </a:solidFill>
              </a:rPr>
              <a:t>La etapa de adquisición comprende:</a:t>
            </a:r>
          </a:p>
        </p:txBody>
      </p:sp>
      <p:sp>
        <p:nvSpPr>
          <p:cNvPr id="4097" name="Rectángulo: esquinas redondeadas 4096">
            <a:extLst>
              <a:ext uri="{FF2B5EF4-FFF2-40B4-BE49-F238E27FC236}">
                <a16:creationId xmlns:a16="http://schemas.microsoft.com/office/drawing/2014/main" id="{DACD9AF0-C883-36EA-3BF6-6A7029B9C81B}"/>
              </a:ext>
            </a:extLst>
          </p:cNvPr>
          <p:cNvSpPr/>
          <p:nvPr/>
        </p:nvSpPr>
        <p:spPr>
          <a:xfrm>
            <a:off x="3360819" y="1808392"/>
            <a:ext cx="1762699" cy="118667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>
                <a:solidFill>
                  <a:sysClr val="windowText" lastClr="000000"/>
                </a:solidFill>
              </a:rPr>
              <a:t>Muestreo</a:t>
            </a:r>
          </a:p>
        </p:txBody>
      </p:sp>
      <p:sp>
        <p:nvSpPr>
          <p:cNvPr id="4099" name="Rectángulo: esquinas redondeadas 4098">
            <a:extLst>
              <a:ext uri="{FF2B5EF4-FFF2-40B4-BE49-F238E27FC236}">
                <a16:creationId xmlns:a16="http://schemas.microsoft.com/office/drawing/2014/main" id="{D4E59ED0-784B-B6A0-7BC5-B450B777C723}"/>
              </a:ext>
            </a:extLst>
          </p:cNvPr>
          <p:cNvSpPr/>
          <p:nvPr/>
        </p:nvSpPr>
        <p:spPr>
          <a:xfrm>
            <a:off x="5247939" y="1808392"/>
            <a:ext cx="1762699" cy="118667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>
                <a:solidFill>
                  <a:sysClr val="windowText" lastClr="000000"/>
                </a:solidFill>
              </a:rPr>
              <a:t>Retención</a:t>
            </a:r>
            <a:endParaRPr lang="es-CO" sz="2400" dirty="0">
              <a:solidFill>
                <a:sysClr val="windowText" lastClr="000000"/>
              </a:solidFill>
            </a:endParaRPr>
          </a:p>
        </p:txBody>
      </p:sp>
      <p:sp>
        <p:nvSpPr>
          <p:cNvPr id="4100" name="Rectángulo: esquinas redondeadas 4099">
            <a:extLst>
              <a:ext uri="{FF2B5EF4-FFF2-40B4-BE49-F238E27FC236}">
                <a16:creationId xmlns:a16="http://schemas.microsoft.com/office/drawing/2014/main" id="{11829841-FF6A-4D12-9187-9D00A9A5E274}"/>
              </a:ext>
            </a:extLst>
          </p:cNvPr>
          <p:cNvSpPr/>
          <p:nvPr/>
        </p:nvSpPr>
        <p:spPr>
          <a:xfrm>
            <a:off x="7135059" y="1808392"/>
            <a:ext cx="2089322" cy="1186677"/>
          </a:xfrm>
          <a:prstGeom prst="roundRect">
            <a:avLst/>
          </a:prstGeom>
          <a:solidFill>
            <a:srgbClr val="EE414D">
              <a:alpha val="39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>
                <a:solidFill>
                  <a:schemeClr val="bg1"/>
                </a:solidFill>
              </a:rPr>
              <a:t>Cuantificación</a:t>
            </a:r>
          </a:p>
        </p:txBody>
      </p:sp>
      <p:sp>
        <p:nvSpPr>
          <p:cNvPr id="4101" name="Rectángulo: esquinas redondeadas 4100">
            <a:extLst>
              <a:ext uri="{FF2B5EF4-FFF2-40B4-BE49-F238E27FC236}">
                <a16:creationId xmlns:a16="http://schemas.microsoft.com/office/drawing/2014/main" id="{71537F55-4C5B-7B1B-21F1-30DAD93F1B99}"/>
              </a:ext>
            </a:extLst>
          </p:cNvPr>
          <p:cNvSpPr/>
          <p:nvPr/>
        </p:nvSpPr>
        <p:spPr>
          <a:xfrm>
            <a:off x="9348803" y="1808392"/>
            <a:ext cx="1911111" cy="118667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>
                <a:solidFill>
                  <a:sysClr val="windowText" lastClr="000000"/>
                </a:solidFill>
              </a:rPr>
              <a:t>Codificación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1C31D624-D801-A8B5-0C54-42721C762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378" y="3404633"/>
            <a:ext cx="4294363" cy="2484342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ACE88569-BD1C-AA2A-76A6-12EC3A4C812F}"/>
              </a:ext>
            </a:extLst>
          </p:cNvPr>
          <p:cNvSpPr txBox="1"/>
          <p:nvPr/>
        </p:nvSpPr>
        <p:spPr>
          <a:xfrm>
            <a:off x="9372820" y="3933948"/>
            <a:ext cx="268567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dirty="0">
                <a:solidFill>
                  <a:srgbClr val="1EA176"/>
                </a:solidFill>
              </a:rPr>
              <a:t>En este punto la señal original no puede ser reconstruida. Se pierde información por el redondeo.</a:t>
            </a:r>
            <a:endParaRPr lang="en-US" sz="2000" dirty="0">
              <a:solidFill>
                <a:srgbClr val="1EA176"/>
              </a:solidFill>
            </a:endParaRPr>
          </a:p>
        </p:txBody>
      </p:sp>
      <p:sp>
        <p:nvSpPr>
          <p:cNvPr id="26" name="Flecha: pentágono 25">
            <a:extLst>
              <a:ext uri="{FF2B5EF4-FFF2-40B4-BE49-F238E27FC236}">
                <a16:creationId xmlns:a16="http://schemas.microsoft.com/office/drawing/2014/main" id="{9362CFBF-19A1-F3F3-9DA8-D46FC94E188F}"/>
              </a:ext>
            </a:extLst>
          </p:cNvPr>
          <p:cNvSpPr/>
          <p:nvPr/>
        </p:nvSpPr>
        <p:spPr>
          <a:xfrm>
            <a:off x="-11152" y="3387685"/>
            <a:ext cx="2343226" cy="979200"/>
          </a:xfrm>
          <a:prstGeom prst="homePlate">
            <a:avLst/>
          </a:prstGeom>
          <a:solidFill>
            <a:srgbClr val="F8A02B"/>
          </a:solidFill>
          <a:ln>
            <a:solidFill>
              <a:srgbClr val="F8A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Adquisición ADC</a:t>
            </a:r>
          </a:p>
        </p:txBody>
      </p:sp>
    </p:spTree>
    <p:extLst>
      <p:ext uri="{BB962C8B-B14F-4D97-AF65-F5344CB8AC3E}">
        <p14:creationId xmlns:p14="http://schemas.microsoft.com/office/powerpoint/2010/main" val="682292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B60D0132-D411-923A-D0E8-4AF7AC5ACB33}"/>
              </a:ext>
            </a:extLst>
          </p:cNvPr>
          <p:cNvGrpSpPr/>
          <p:nvPr/>
        </p:nvGrpSpPr>
        <p:grpSpPr>
          <a:xfrm>
            <a:off x="2555733" y="2951617"/>
            <a:ext cx="2150645" cy="3595879"/>
            <a:chOff x="4000500" y="243840"/>
            <a:chExt cx="4191000" cy="6370320"/>
          </a:xfrm>
        </p:grpSpPr>
        <p:pic>
          <p:nvPicPr>
            <p:cNvPr id="14" name="Picture 2" descr="Asociar el ADC correcto con la aplicación | DigiKey">
              <a:extLst>
                <a:ext uri="{FF2B5EF4-FFF2-40B4-BE49-F238E27FC236}">
                  <a16:creationId xmlns:a16="http://schemas.microsoft.com/office/drawing/2014/main" id="{45174B07-7612-D77F-D531-373D39D402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0500" y="243840"/>
              <a:ext cx="4191000" cy="637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F1740BE6-65EE-1F86-D4AF-E6FACA924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9575" y="622938"/>
              <a:ext cx="204430" cy="262202"/>
            </a:xfrm>
            <a:prstGeom prst="rect">
              <a:avLst/>
            </a:prstGeom>
          </p:spPr>
        </p:pic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4CF723FA-CB5D-BEAB-ABB4-0519C8A54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9575" y="6054747"/>
              <a:ext cx="204430" cy="262202"/>
            </a:xfrm>
            <a:prstGeom prst="rect">
              <a:avLst/>
            </a:prstGeom>
          </p:spPr>
        </p:pic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36E92918-AE29-FFC6-ADD1-A13A2D12D64E}"/>
                </a:ext>
              </a:extLst>
            </p:cNvPr>
            <p:cNvSpPr/>
            <p:nvPr/>
          </p:nvSpPr>
          <p:spPr>
            <a:xfrm>
              <a:off x="6777566" y="2269067"/>
              <a:ext cx="842433" cy="195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3-bits Encoder</a:t>
              </a:r>
            </a:p>
          </p:txBody>
        </p:sp>
      </p:grp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35B86EA-E0FD-A626-4912-3881451844FF}"/>
              </a:ext>
            </a:extLst>
          </p:cNvPr>
          <p:cNvSpPr/>
          <p:nvPr/>
        </p:nvSpPr>
        <p:spPr>
          <a:xfrm>
            <a:off x="0" y="0"/>
            <a:ext cx="1851102" cy="6885356"/>
          </a:xfrm>
          <a:prstGeom prst="roundRect">
            <a:avLst>
              <a:gd name="adj" fmla="val 0"/>
            </a:avLst>
          </a:prstGeom>
          <a:solidFill>
            <a:srgbClr val="0E777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461665"/>
            <a:chOff x="-1" y="6607017"/>
            <a:chExt cx="12192001" cy="461665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358542" y="6607017"/>
              <a:ext cx="60392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12/19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30A227C-DD3D-EEA6-25A1-D74FCA93B521}"/>
              </a:ext>
            </a:extLst>
          </p:cNvPr>
          <p:cNvSpPr/>
          <p:nvPr/>
        </p:nvSpPr>
        <p:spPr>
          <a:xfrm>
            <a:off x="21843" y="27053"/>
            <a:ext cx="67626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Hardware y adquisición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sp>
        <p:nvSpPr>
          <p:cNvPr id="3" name="Flecha: pentágono 2">
            <a:extLst>
              <a:ext uri="{FF2B5EF4-FFF2-40B4-BE49-F238E27FC236}">
                <a16:creationId xmlns:a16="http://schemas.microsoft.com/office/drawing/2014/main" id="{CF90848D-2276-668C-EF94-7EE8E90919D6}"/>
              </a:ext>
            </a:extLst>
          </p:cNvPr>
          <p:cNvSpPr/>
          <p:nvPr/>
        </p:nvSpPr>
        <p:spPr>
          <a:xfrm>
            <a:off x="-11152" y="1037942"/>
            <a:ext cx="2330605" cy="977436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Sensores y Señales</a:t>
            </a:r>
          </a:p>
        </p:txBody>
      </p:sp>
      <p:sp>
        <p:nvSpPr>
          <p:cNvPr id="4" name="Flecha: pentágono 3">
            <a:extLst>
              <a:ext uri="{FF2B5EF4-FFF2-40B4-BE49-F238E27FC236}">
                <a16:creationId xmlns:a16="http://schemas.microsoft.com/office/drawing/2014/main" id="{0A5172D6-AE6F-9124-C2C1-703501AB8897}"/>
              </a:ext>
            </a:extLst>
          </p:cNvPr>
          <p:cNvSpPr/>
          <p:nvPr/>
        </p:nvSpPr>
        <p:spPr>
          <a:xfrm>
            <a:off x="-11152" y="2105821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Acondiciona-miento</a:t>
            </a:r>
            <a:endParaRPr lang="en-US" sz="2000" b="1" dirty="0"/>
          </a:p>
        </p:txBody>
      </p:sp>
      <p:sp>
        <p:nvSpPr>
          <p:cNvPr id="10" name="Flecha: pentágono 9">
            <a:extLst>
              <a:ext uri="{FF2B5EF4-FFF2-40B4-BE49-F238E27FC236}">
                <a16:creationId xmlns:a16="http://schemas.microsoft.com/office/drawing/2014/main" id="{3885F764-2AF9-29B6-B8AE-881DC1D15617}"/>
              </a:ext>
            </a:extLst>
          </p:cNvPr>
          <p:cNvSpPr/>
          <p:nvPr/>
        </p:nvSpPr>
        <p:spPr>
          <a:xfrm>
            <a:off x="-11152" y="3387685"/>
            <a:ext cx="2343226" cy="979200"/>
          </a:xfrm>
          <a:prstGeom prst="homePlate">
            <a:avLst/>
          </a:prstGeom>
          <a:solidFill>
            <a:srgbClr val="F8A02B"/>
          </a:solidFill>
          <a:ln>
            <a:solidFill>
              <a:srgbClr val="F8A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Adquisición ADC</a:t>
            </a:r>
          </a:p>
        </p:txBody>
      </p:sp>
      <p:sp>
        <p:nvSpPr>
          <p:cNvPr id="11" name="Flecha: pentágono 10">
            <a:extLst>
              <a:ext uri="{FF2B5EF4-FFF2-40B4-BE49-F238E27FC236}">
                <a16:creationId xmlns:a16="http://schemas.microsoft.com/office/drawing/2014/main" id="{71E37052-4E14-7EA4-F078-7667D077B65F}"/>
              </a:ext>
            </a:extLst>
          </p:cNvPr>
          <p:cNvSpPr/>
          <p:nvPr/>
        </p:nvSpPr>
        <p:spPr>
          <a:xfrm>
            <a:off x="-11152" y="4490782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Tarjetas de desarrollo</a:t>
            </a:r>
            <a:endParaRPr lang="es-CO" sz="2800" b="1" dirty="0"/>
          </a:p>
        </p:txBody>
      </p:sp>
      <p:sp>
        <p:nvSpPr>
          <p:cNvPr id="12" name="Flecha: pentágono 11">
            <a:extLst>
              <a:ext uri="{FF2B5EF4-FFF2-40B4-BE49-F238E27FC236}">
                <a16:creationId xmlns:a16="http://schemas.microsoft.com/office/drawing/2014/main" id="{1511D93D-73D5-374E-CD81-0FE03FA62DD4}"/>
              </a:ext>
            </a:extLst>
          </p:cNvPr>
          <p:cNvSpPr/>
          <p:nvPr/>
        </p:nvSpPr>
        <p:spPr>
          <a:xfrm>
            <a:off x="-11152" y="5583022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Transmisión de datos</a:t>
            </a:r>
            <a:endParaRPr lang="en-US" sz="2400" b="1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C7E7E7E-C392-45E8-3CEB-B153C1915BAD}"/>
              </a:ext>
            </a:extLst>
          </p:cNvPr>
          <p:cNvSpPr txBox="1"/>
          <p:nvPr/>
        </p:nvSpPr>
        <p:spPr>
          <a:xfrm>
            <a:off x="2450379" y="1057350"/>
            <a:ext cx="9608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>
                <a:solidFill>
                  <a:srgbClr val="EE414D"/>
                </a:solidFill>
              </a:rPr>
              <a:t>La etapa de adquisición comprende:</a:t>
            </a:r>
          </a:p>
        </p:txBody>
      </p:sp>
      <p:sp>
        <p:nvSpPr>
          <p:cNvPr id="4097" name="Rectángulo: esquinas redondeadas 4096">
            <a:extLst>
              <a:ext uri="{FF2B5EF4-FFF2-40B4-BE49-F238E27FC236}">
                <a16:creationId xmlns:a16="http://schemas.microsoft.com/office/drawing/2014/main" id="{DACD9AF0-C883-36EA-3BF6-6A7029B9C81B}"/>
              </a:ext>
            </a:extLst>
          </p:cNvPr>
          <p:cNvSpPr/>
          <p:nvPr/>
        </p:nvSpPr>
        <p:spPr>
          <a:xfrm>
            <a:off x="3360819" y="1808392"/>
            <a:ext cx="1762699" cy="118667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>
                <a:solidFill>
                  <a:sysClr val="windowText" lastClr="000000"/>
                </a:solidFill>
              </a:rPr>
              <a:t>Muestreo</a:t>
            </a:r>
          </a:p>
        </p:txBody>
      </p:sp>
      <p:sp>
        <p:nvSpPr>
          <p:cNvPr id="4099" name="Rectángulo: esquinas redondeadas 4098">
            <a:extLst>
              <a:ext uri="{FF2B5EF4-FFF2-40B4-BE49-F238E27FC236}">
                <a16:creationId xmlns:a16="http://schemas.microsoft.com/office/drawing/2014/main" id="{D4E59ED0-784B-B6A0-7BC5-B450B777C723}"/>
              </a:ext>
            </a:extLst>
          </p:cNvPr>
          <p:cNvSpPr/>
          <p:nvPr/>
        </p:nvSpPr>
        <p:spPr>
          <a:xfrm>
            <a:off x="5247939" y="1808392"/>
            <a:ext cx="1762699" cy="118667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>
                <a:solidFill>
                  <a:sysClr val="windowText" lastClr="000000"/>
                </a:solidFill>
              </a:rPr>
              <a:t>Retención</a:t>
            </a:r>
            <a:endParaRPr lang="es-CO" sz="2400" dirty="0">
              <a:solidFill>
                <a:sysClr val="windowText" lastClr="000000"/>
              </a:solidFill>
            </a:endParaRPr>
          </a:p>
        </p:txBody>
      </p:sp>
      <p:sp>
        <p:nvSpPr>
          <p:cNvPr id="4100" name="Rectángulo: esquinas redondeadas 4099">
            <a:extLst>
              <a:ext uri="{FF2B5EF4-FFF2-40B4-BE49-F238E27FC236}">
                <a16:creationId xmlns:a16="http://schemas.microsoft.com/office/drawing/2014/main" id="{11829841-FF6A-4D12-9187-9D00A9A5E274}"/>
              </a:ext>
            </a:extLst>
          </p:cNvPr>
          <p:cNvSpPr/>
          <p:nvPr/>
        </p:nvSpPr>
        <p:spPr>
          <a:xfrm>
            <a:off x="7135059" y="1808392"/>
            <a:ext cx="2089322" cy="118667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>
                <a:solidFill>
                  <a:sysClr val="windowText" lastClr="000000"/>
                </a:solidFill>
              </a:rPr>
              <a:t>Cuantificación</a:t>
            </a:r>
          </a:p>
        </p:txBody>
      </p:sp>
      <p:sp>
        <p:nvSpPr>
          <p:cNvPr id="4101" name="Rectángulo: esquinas redondeadas 4100">
            <a:extLst>
              <a:ext uri="{FF2B5EF4-FFF2-40B4-BE49-F238E27FC236}">
                <a16:creationId xmlns:a16="http://schemas.microsoft.com/office/drawing/2014/main" id="{71537F55-4C5B-7B1B-21F1-30DAD93F1B99}"/>
              </a:ext>
            </a:extLst>
          </p:cNvPr>
          <p:cNvSpPr/>
          <p:nvPr/>
        </p:nvSpPr>
        <p:spPr>
          <a:xfrm>
            <a:off x="9348803" y="1808392"/>
            <a:ext cx="1911111" cy="1186677"/>
          </a:xfrm>
          <a:prstGeom prst="roundRect">
            <a:avLst/>
          </a:prstGeom>
          <a:solidFill>
            <a:srgbClr val="EE414D">
              <a:alpha val="39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>
                <a:solidFill>
                  <a:schemeClr val="bg1"/>
                </a:solidFill>
              </a:rPr>
              <a:t>Codificación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CE88569-BD1C-AA2A-76A6-12EC3A4C812F}"/>
              </a:ext>
            </a:extLst>
          </p:cNvPr>
          <p:cNvSpPr txBox="1"/>
          <p:nvPr/>
        </p:nvSpPr>
        <p:spPr>
          <a:xfrm>
            <a:off x="9003731" y="4469558"/>
            <a:ext cx="29063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dirty="0"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s-MX" sz="3200" dirty="0">
                <a:latin typeface="Consolas" panose="020B0609020204030204" pitchFamily="49" charset="0"/>
              </a:rPr>
              <a:t>6 = ‘110’</a:t>
            </a:r>
            <a:endParaRPr lang="en-US" sz="3200" dirty="0">
              <a:latin typeface="Consolas" panose="020B0609020204030204" pitchFamily="49" charset="0"/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B2AAF701-8273-B3E2-FC41-A96A7FC0D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3518" y="3199628"/>
            <a:ext cx="3724795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76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35B86EA-E0FD-A626-4912-3881451844FF}"/>
              </a:ext>
            </a:extLst>
          </p:cNvPr>
          <p:cNvSpPr/>
          <p:nvPr/>
        </p:nvSpPr>
        <p:spPr>
          <a:xfrm>
            <a:off x="0" y="0"/>
            <a:ext cx="1851102" cy="6885356"/>
          </a:xfrm>
          <a:prstGeom prst="roundRect">
            <a:avLst>
              <a:gd name="adj" fmla="val 0"/>
            </a:avLst>
          </a:prstGeom>
          <a:solidFill>
            <a:srgbClr val="0E777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461665"/>
            <a:chOff x="-1" y="6607017"/>
            <a:chExt cx="12192001" cy="461665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358542" y="6607017"/>
              <a:ext cx="60392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13/19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30A227C-DD3D-EEA6-25A1-D74FCA93B521}"/>
              </a:ext>
            </a:extLst>
          </p:cNvPr>
          <p:cNvSpPr/>
          <p:nvPr/>
        </p:nvSpPr>
        <p:spPr>
          <a:xfrm>
            <a:off x="21843" y="27053"/>
            <a:ext cx="67626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Hardware y adquisición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sp>
        <p:nvSpPr>
          <p:cNvPr id="3" name="Flecha: pentágono 2">
            <a:extLst>
              <a:ext uri="{FF2B5EF4-FFF2-40B4-BE49-F238E27FC236}">
                <a16:creationId xmlns:a16="http://schemas.microsoft.com/office/drawing/2014/main" id="{CF90848D-2276-668C-EF94-7EE8E90919D6}"/>
              </a:ext>
            </a:extLst>
          </p:cNvPr>
          <p:cNvSpPr/>
          <p:nvPr/>
        </p:nvSpPr>
        <p:spPr>
          <a:xfrm>
            <a:off x="-11152" y="1037942"/>
            <a:ext cx="2330605" cy="977436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Sensores y Señales</a:t>
            </a:r>
          </a:p>
        </p:txBody>
      </p:sp>
      <p:sp>
        <p:nvSpPr>
          <p:cNvPr id="4" name="Flecha: pentágono 3">
            <a:extLst>
              <a:ext uri="{FF2B5EF4-FFF2-40B4-BE49-F238E27FC236}">
                <a16:creationId xmlns:a16="http://schemas.microsoft.com/office/drawing/2014/main" id="{0A5172D6-AE6F-9124-C2C1-703501AB8897}"/>
              </a:ext>
            </a:extLst>
          </p:cNvPr>
          <p:cNvSpPr/>
          <p:nvPr/>
        </p:nvSpPr>
        <p:spPr>
          <a:xfrm>
            <a:off x="-11152" y="2105821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Acondiciona-miento</a:t>
            </a:r>
            <a:endParaRPr lang="en-US" sz="2000" b="1" dirty="0"/>
          </a:p>
        </p:txBody>
      </p:sp>
      <p:sp>
        <p:nvSpPr>
          <p:cNvPr id="10" name="Flecha: pentágono 9">
            <a:extLst>
              <a:ext uri="{FF2B5EF4-FFF2-40B4-BE49-F238E27FC236}">
                <a16:creationId xmlns:a16="http://schemas.microsoft.com/office/drawing/2014/main" id="{3885F764-2AF9-29B6-B8AE-881DC1D15617}"/>
              </a:ext>
            </a:extLst>
          </p:cNvPr>
          <p:cNvSpPr/>
          <p:nvPr/>
        </p:nvSpPr>
        <p:spPr>
          <a:xfrm>
            <a:off x="-11152" y="3387685"/>
            <a:ext cx="2343226" cy="979200"/>
          </a:xfrm>
          <a:prstGeom prst="homePlate">
            <a:avLst/>
          </a:prstGeom>
          <a:solidFill>
            <a:srgbClr val="F8A02B"/>
          </a:solidFill>
          <a:ln>
            <a:solidFill>
              <a:srgbClr val="F8A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Adquisición ADC</a:t>
            </a:r>
          </a:p>
        </p:txBody>
      </p:sp>
      <p:sp>
        <p:nvSpPr>
          <p:cNvPr id="11" name="Flecha: pentágono 10">
            <a:extLst>
              <a:ext uri="{FF2B5EF4-FFF2-40B4-BE49-F238E27FC236}">
                <a16:creationId xmlns:a16="http://schemas.microsoft.com/office/drawing/2014/main" id="{71E37052-4E14-7EA4-F078-7667D077B65F}"/>
              </a:ext>
            </a:extLst>
          </p:cNvPr>
          <p:cNvSpPr/>
          <p:nvPr/>
        </p:nvSpPr>
        <p:spPr>
          <a:xfrm>
            <a:off x="-11152" y="4490782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Tarjetas de desarrollo</a:t>
            </a:r>
            <a:endParaRPr lang="es-CO" sz="2800" b="1" dirty="0"/>
          </a:p>
        </p:txBody>
      </p:sp>
      <p:sp>
        <p:nvSpPr>
          <p:cNvPr id="12" name="Flecha: pentágono 11">
            <a:extLst>
              <a:ext uri="{FF2B5EF4-FFF2-40B4-BE49-F238E27FC236}">
                <a16:creationId xmlns:a16="http://schemas.microsoft.com/office/drawing/2014/main" id="{1511D93D-73D5-374E-CD81-0FE03FA62DD4}"/>
              </a:ext>
            </a:extLst>
          </p:cNvPr>
          <p:cNvSpPr/>
          <p:nvPr/>
        </p:nvSpPr>
        <p:spPr>
          <a:xfrm>
            <a:off x="-11152" y="5583022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Transmisión de datos</a:t>
            </a:r>
            <a:endParaRPr lang="en-US" sz="2400" b="1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C7E7E7E-C392-45E8-3CEB-B153C1915BAD}"/>
              </a:ext>
            </a:extLst>
          </p:cNvPr>
          <p:cNvSpPr txBox="1"/>
          <p:nvPr/>
        </p:nvSpPr>
        <p:spPr>
          <a:xfrm>
            <a:off x="2450379" y="1057350"/>
            <a:ext cx="9608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>
                <a:solidFill>
                  <a:srgbClr val="EE414D"/>
                </a:solidFill>
              </a:rPr>
              <a:t>El ADC tiene entonces una </a:t>
            </a:r>
            <a:r>
              <a:rPr lang="es-MX" sz="2800" b="1" dirty="0">
                <a:solidFill>
                  <a:srgbClr val="EE414D"/>
                </a:solidFill>
              </a:rPr>
              <a:t>resolución</a:t>
            </a:r>
          </a:p>
        </p:txBody>
      </p:sp>
      <p:sp>
        <p:nvSpPr>
          <p:cNvPr id="4097" name="Rectángulo: esquinas redondeadas 4096">
            <a:extLst>
              <a:ext uri="{FF2B5EF4-FFF2-40B4-BE49-F238E27FC236}">
                <a16:creationId xmlns:a16="http://schemas.microsoft.com/office/drawing/2014/main" id="{DACD9AF0-C883-36EA-3BF6-6A7029B9C81B}"/>
              </a:ext>
            </a:extLst>
          </p:cNvPr>
          <p:cNvSpPr/>
          <p:nvPr/>
        </p:nvSpPr>
        <p:spPr>
          <a:xfrm>
            <a:off x="3344789" y="2814382"/>
            <a:ext cx="1311395" cy="201531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>
                <a:solidFill>
                  <a:sysClr val="windowText" lastClr="000000"/>
                </a:solidFill>
              </a:rPr>
              <a:t>ADC</a:t>
            </a:r>
          </a:p>
          <a:p>
            <a:pPr algn="ctr"/>
            <a:r>
              <a:rPr lang="es-CO" sz="2400" dirty="0">
                <a:solidFill>
                  <a:srgbClr val="EE414D"/>
                </a:solidFill>
              </a:rPr>
              <a:t>10 bits</a:t>
            </a:r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1CEE0CBA-2B15-B077-7313-7F3E48D9AFB6}"/>
              </a:ext>
            </a:extLst>
          </p:cNvPr>
          <p:cNvCxnSpPr>
            <a:cxnSpLocks/>
            <a:stCxn id="4097" idx="0"/>
          </p:cNvCxnSpPr>
          <p:nvPr/>
        </p:nvCxnSpPr>
        <p:spPr>
          <a:xfrm flipV="1">
            <a:off x="4000487" y="2399465"/>
            <a:ext cx="0" cy="414917"/>
          </a:xfrm>
          <a:prstGeom prst="straightConnector1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66D28704-072D-6074-BB1F-9649E3C699FF}"/>
              </a:ext>
            </a:extLst>
          </p:cNvPr>
          <p:cNvCxnSpPr>
            <a:cxnSpLocks/>
            <a:endCxn id="4097" idx="2"/>
          </p:cNvCxnSpPr>
          <p:nvPr/>
        </p:nvCxnSpPr>
        <p:spPr>
          <a:xfrm flipV="1">
            <a:off x="4000487" y="4829701"/>
            <a:ext cx="0" cy="390082"/>
          </a:xfrm>
          <a:prstGeom prst="straightConnector1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E2D8E710-2852-E999-6E72-0C63E814B115}"/>
              </a:ext>
            </a:extLst>
          </p:cNvPr>
          <p:cNvSpPr txBox="1"/>
          <p:nvPr/>
        </p:nvSpPr>
        <p:spPr>
          <a:xfrm>
            <a:off x="3344789" y="1759059"/>
            <a:ext cx="13113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00" dirty="0">
                <a:latin typeface="Consolas" panose="020B0609020204030204" pitchFamily="49" charset="0"/>
                <a:sym typeface="Wingdings" panose="05000000000000000000" pitchFamily="2" charset="2"/>
              </a:rPr>
              <a:t>+</a:t>
            </a:r>
            <a:r>
              <a:rPr lang="es-MX" sz="3200" dirty="0" err="1">
                <a:latin typeface="Consolas" panose="020B0609020204030204" pitchFamily="49" charset="0"/>
                <a:sym typeface="Wingdings" panose="05000000000000000000" pitchFamily="2" charset="2"/>
              </a:rPr>
              <a:t>V</a:t>
            </a:r>
            <a:r>
              <a:rPr lang="es-MX" sz="2800" dirty="0" err="1">
                <a:latin typeface="Consolas" panose="020B0609020204030204" pitchFamily="49" charset="0"/>
                <a:sym typeface="Wingdings" panose="05000000000000000000" pitchFamily="2" charset="2"/>
              </a:rPr>
              <a:t>ref</a:t>
            </a:r>
            <a:endParaRPr lang="en-US" sz="3200" dirty="0">
              <a:latin typeface="Consolas" panose="020B0609020204030204" pitchFamily="49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9D9A2884-7ABE-19B8-BF66-EC8AD6E3C142}"/>
              </a:ext>
            </a:extLst>
          </p:cNvPr>
          <p:cNvSpPr txBox="1"/>
          <p:nvPr/>
        </p:nvSpPr>
        <p:spPr>
          <a:xfrm>
            <a:off x="3344789" y="5238430"/>
            <a:ext cx="13113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00" dirty="0">
                <a:latin typeface="Consolas" panose="020B0609020204030204" pitchFamily="49" charset="0"/>
                <a:sym typeface="Wingdings" panose="05000000000000000000" pitchFamily="2" charset="2"/>
              </a:rPr>
              <a:t>-</a:t>
            </a:r>
            <a:r>
              <a:rPr lang="es-MX" sz="3200" dirty="0" err="1">
                <a:latin typeface="Consolas" panose="020B0609020204030204" pitchFamily="49" charset="0"/>
                <a:sym typeface="Wingdings" panose="05000000000000000000" pitchFamily="2" charset="2"/>
              </a:rPr>
              <a:t>V</a:t>
            </a:r>
            <a:r>
              <a:rPr lang="es-MX" sz="2800" dirty="0" err="1">
                <a:latin typeface="Consolas" panose="020B0609020204030204" pitchFamily="49" charset="0"/>
                <a:sym typeface="Wingdings" panose="05000000000000000000" pitchFamily="2" charset="2"/>
              </a:rPr>
              <a:t>ref</a:t>
            </a:r>
            <a:endParaRPr lang="en-US" sz="3200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6" name="CuadroTexto 4095">
                <a:extLst>
                  <a:ext uri="{FF2B5EF4-FFF2-40B4-BE49-F238E27FC236}">
                    <a16:creationId xmlns:a16="http://schemas.microsoft.com/office/drawing/2014/main" id="{043B4B6F-887C-6841-E68F-BBFDA4C0597F}"/>
                  </a:ext>
                </a:extLst>
              </p:cNvPr>
              <p:cNvSpPr txBox="1"/>
              <p:nvPr/>
            </p:nvSpPr>
            <p:spPr>
              <a:xfrm>
                <a:off x="5012226" y="3283891"/>
                <a:ext cx="1660198" cy="809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800" b="0" i="1" smtClean="0">
                          <a:solidFill>
                            <a:srgbClr val="EE414D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MX" sz="2800" b="0" i="1" smtClean="0">
                          <a:solidFill>
                            <a:srgbClr val="EE41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2800" b="0" i="1" smtClean="0">
                              <a:solidFill>
                                <a:srgbClr val="EE41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MX" sz="2800" b="0" i="0" smtClean="0">
                              <a:solidFill>
                                <a:srgbClr val="EE414D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s-MX" sz="2800" b="0" i="1" smtClean="0">
                              <a:solidFill>
                                <a:srgbClr val="EE414D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sSup>
                            <m:sSupPr>
                              <m:ctrlPr>
                                <a:rPr lang="es-MX" sz="2800" b="0" i="1" smtClean="0">
                                  <a:solidFill>
                                    <a:srgbClr val="EE41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2800" b="0" i="1" smtClean="0">
                                  <a:solidFill>
                                    <a:srgbClr val="EE41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s-MX" sz="2800" b="0" i="1" smtClean="0">
                                  <a:solidFill>
                                    <a:srgbClr val="EE414D"/>
                                  </a:solidFill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es-MX" sz="2800" b="0" i="1" smtClean="0">
                                  <a:solidFill>
                                    <a:srgbClr val="EE414D"/>
                                  </a:solidFill>
                                  <a:latin typeface="Cambria Math" panose="02040503050406030204" pitchFamily="18" charset="0"/>
                                </a:rPr>
                                <m:t>𝑏𝑖𝑡𝑠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EE414D"/>
                  </a:solidFill>
                </a:endParaRPr>
              </a:p>
            </p:txBody>
          </p:sp>
        </mc:Choice>
        <mc:Fallback xmlns="">
          <p:sp>
            <p:nvSpPr>
              <p:cNvPr id="4096" name="CuadroTexto 4095">
                <a:extLst>
                  <a:ext uri="{FF2B5EF4-FFF2-40B4-BE49-F238E27FC236}">
                    <a16:creationId xmlns:a16="http://schemas.microsoft.com/office/drawing/2014/main" id="{043B4B6F-887C-6841-E68F-BBFDA4C05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226" y="3283891"/>
                <a:ext cx="1660198" cy="8099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98" name="CuadroTexto 4097">
            <a:extLst>
              <a:ext uri="{FF2B5EF4-FFF2-40B4-BE49-F238E27FC236}">
                <a16:creationId xmlns:a16="http://schemas.microsoft.com/office/drawing/2014/main" id="{47C4FBC6-F7D1-2897-4D97-10B0C26E7D4B}"/>
              </a:ext>
            </a:extLst>
          </p:cNvPr>
          <p:cNvSpPr txBox="1"/>
          <p:nvPr/>
        </p:nvSpPr>
        <p:spPr>
          <a:xfrm>
            <a:off x="7535818" y="2488513"/>
            <a:ext cx="42423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/>
              <a:t>Ejemplo: </a:t>
            </a:r>
          </a:p>
          <a:p>
            <a:r>
              <a:rPr lang="es-MX" sz="2400" dirty="0"/>
              <a:t>Arduino tiene un ADC de 10 bits con voltajes de 0-5V.</a:t>
            </a:r>
            <a:endParaRPr lang="en-US" sz="2400" dirty="0"/>
          </a:p>
        </p:txBody>
      </p:sp>
      <p:pic>
        <p:nvPicPr>
          <p:cNvPr id="4103" name="Imagen 4102">
            <a:extLst>
              <a:ext uri="{FF2B5EF4-FFF2-40B4-BE49-F238E27FC236}">
                <a16:creationId xmlns:a16="http://schemas.microsoft.com/office/drawing/2014/main" id="{BD0638A4-DB8E-2D9D-80E6-761A2A809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699" y="4274417"/>
            <a:ext cx="4686361" cy="136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207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35B86EA-E0FD-A626-4912-3881451844FF}"/>
              </a:ext>
            </a:extLst>
          </p:cNvPr>
          <p:cNvSpPr/>
          <p:nvPr/>
        </p:nvSpPr>
        <p:spPr>
          <a:xfrm>
            <a:off x="0" y="0"/>
            <a:ext cx="1851102" cy="6885356"/>
          </a:xfrm>
          <a:prstGeom prst="roundRect">
            <a:avLst>
              <a:gd name="adj" fmla="val 0"/>
            </a:avLst>
          </a:prstGeom>
          <a:solidFill>
            <a:srgbClr val="0E777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461665"/>
            <a:chOff x="-1" y="6607017"/>
            <a:chExt cx="12192001" cy="461665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358542" y="6607017"/>
              <a:ext cx="60392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14/19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30A227C-DD3D-EEA6-25A1-D74FCA93B521}"/>
              </a:ext>
            </a:extLst>
          </p:cNvPr>
          <p:cNvSpPr/>
          <p:nvPr/>
        </p:nvSpPr>
        <p:spPr>
          <a:xfrm>
            <a:off x="21843" y="27053"/>
            <a:ext cx="67626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Hardware y adquisición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sp>
        <p:nvSpPr>
          <p:cNvPr id="3" name="Flecha: pentágono 2">
            <a:extLst>
              <a:ext uri="{FF2B5EF4-FFF2-40B4-BE49-F238E27FC236}">
                <a16:creationId xmlns:a16="http://schemas.microsoft.com/office/drawing/2014/main" id="{CF90848D-2276-668C-EF94-7EE8E90919D6}"/>
              </a:ext>
            </a:extLst>
          </p:cNvPr>
          <p:cNvSpPr/>
          <p:nvPr/>
        </p:nvSpPr>
        <p:spPr>
          <a:xfrm>
            <a:off x="-11152" y="1037942"/>
            <a:ext cx="2330605" cy="977436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Sensores y Señales</a:t>
            </a:r>
          </a:p>
        </p:txBody>
      </p:sp>
      <p:sp>
        <p:nvSpPr>
          <p:cNvPr id="4" name="Flecha: pentágono 3">
            <a:extLst>
              <a:ext uri="{FF2B5EF4-FFF2-40B4-BE49-F238E27FC236}">
                <a16:creationId xmlns:a16="http://schemas.microsoft.com/office/drawing/2014/main" id="{0A5172D6-AE6F-9124-C2C1-703501AB8897}"/>
              </a:ext>
            </a:extLst>
          </p:cNvPr>
          <p:cNvSpPr/>
          <p:nvPr/>
        </p:nvSpPr>
        <p:spPr>
          <a:xfrm>
            <a:off x="-11152" y="2105821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Acondiciona-miento</a:t>
            </a:r>
            <a:endParaRPr lang="en-US" sz="2000" b="1" dirty="0"/>
          </a:p>
        </p:txBody>
      </p:sp>
      <p:sp>
        <p:nvSpPr>
          <p:cNvPr id="10" name="Flecha: pentágono 9">
            <a:extLst>
              <a:ext uri="{FF2B5EF4-FFF2-40B4-BE49-F238E27FC236}">
                <a16:creationId xmlns:a16="http://schemas.microsoft.com/office/drawing/2014/main" id="{3885F764-2AF9-29B6-B8AE-881DC1D15617}"/>
              </a:ext>
            </a:extLst>
          </p:cNvPr>
          <p:cNvSpPr/>
          <p:nvPr/>
        </p:nvSpPr>
        <p:spPr>
          <a:xfrm>
            <a:off x="-11152" y="3387685"/>
            <a:ext cx="2343226" cy="979200"/>
          </a:xfrm>
          <a:prstGeom prst="homePlate">
            <a:avLst/>
          </a:prstGeom>
          <a:solidFill>
            <a:srgbClr val="F8A02B"/>
          </a:solidFill>
          <a:ln>
            <a:solidFill>
              <a:srgbClr val="F8A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Adquisición ADC</a:t>
            </a:r>
          </a:p>
        </p:txBody>
      </p:sp>
      <p:sp>
        <p:nvSpPr>
          <p:cNvPr id="11" name="Flecha: pentágono 10">
            <a:extLst>
              <a:ext uri="{FF2B5EF4-FFF2-40B4-BE49-F238E27FC236}">
                <a16:creationId xmlns:a16="http://schemas.microsoft.com/office/drawing/2014/main" id="{71E37052-4E14-7EA4-F078-7667D077B65F}"/>
              </a:ext>
            </a:extLst>
          </p:cNvPr>
          <p:cNvSpPr/>
          <p:nvPr/>
        </p:nvSpPr>
        <p:spPr>
          <a:xfrm>
            <a:off x="-11152" y="4490782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Tarjetas de desarrollo</a:t>
            </a:r>
            <a:endParaRPr lang="es-CO" sz="2800" b="1" dirty="0"/>
          </a:p>
        </p:txBody>
      </p:sp>
      <p:sp>
        <p:nvSpPr>
          <p:cNvPr id="12" name="Flecha: pentágono 11">
            <a:extLst>
              <a:ext uri="{FF2B5EF4-FFF2-40B4-BE49-F238E27FC236}">
                <a16:creationId xmlns:a16="http://schemas.microsoft.com/office/drawing/2014/main" id="{1511D93D-73D5-374E-CD81-0FE03FA62DD4}"/>
              </a:ext>
            </a:extLst>
          </p:cNvPr>
          <p:cNvSpPr/>
          <p:nvPr/>
        </p:nvSpPr>
        <p:spPr>
          <a:xfrm>
            <a:off x="-11152" y="5583022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Transmisión de datos</a:t>
            </a:r>
            <a:endParaRPr lang="en-US" sz="2400" b="1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C7E7E7E-C392-45E8-3CEB-B153C1915BAD}"/>
              </a:ext>
            </a:extLst>
          </p:cNvPr>
          <p:cNvSpPr txBox="1"/>
          <p:nvPr/>
        </p:nvSpPr>
        <p:spPr>
          <a:xfrm>
            <a:off x="2450379" y="1057350"/>
            <a:ext cx="9608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>
                <a:solidFill>
                  <a:srgbClr val="EE414D"/>
                </a:solidFill>
              </a:rPr>
              <a:t>Ejemplo: sensor de temperatura LM35</a:t>
            </a:r>
            <a:endParaRPr lang="es-MX" sz="2800" b="1" dirty="0">
              <a:solidFill>
                <a:srgbClr val="EE414D"/>
              </a:solidFill>
            </a:endParaRPr>
          </a:p>
        </p:txBody>
      </p:sp>
      <p:sp>
        <p:nvSpPr>
          <p:cNvPr id="4098" name="CuadroTexto 4097">
            <a:extLst>
              <a:ext uri="{FF2B5EF4-FFF2-40B4-BE49-F238E27FC236}">
                <a16:creationId xmlns:a16="http://schemas.microsoft.com/office/drawing/2014/main" id="{47C4FBC6-F7D1-2897-4D97-10B0C26E7D4B}"/>
              </a:ext>
            </a:extLst>
          </p:cNvPr>
          <p:cNvSpPr txBox="1"/>
          <p:nvPr/>
        </p:nvSpPr>
        <p:spPr>
          <a:xfrm>
            <a:off x="2450379" y="1620760"/>
            <a:ext cx="42423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/>
              <a:t>10mV – 1°C</a:t>
            </a:r>
          </a:p>
          <a:p>
            <a:r>
              <a:rPr lang="es-MX" sz="2400" dirty="0"/>
              <a:t>En la configuración básica:</a:t>
            </a:r>
          </a:p>
          <a:p>
            <a:r>
              <a:rPr lang="es-MX" sz="2400" dirty="0"/>
              <a:t>2 °C </a:t>
            </a:r>
            <a:r>
              <a:rPr lang="es-MX" sz="2400" dirty="0">
                <a:sym typeface="Wingdings" panose="05000000000000000000" pitchFamily="2" charset="2"/>
              </a:rPr>
              <a:t> 0 V</a:t>
            </a:r>
          </a:p>
          <a:p>
            <a:r>
              <a:rPr lang="es-MX" sz="2400" dirty="0"/>
              <a:t>150 °C </a:t>
            </a:r>
            <a:r>
              <a:rPr lang="es-MX" sz="2400" dirty="0">
                <a:sym typeface="Wingdings" panose="05000000000000000000" pitchFamily="2" charset="2"/>
              </a:rPr>
              <a:t> 1.48 V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69F45A2-42B5-3D18-7106-2C3F12111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02" y="1660484"/>
            <a:ext cx="5687658" cy="156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4BD0C9F5-BB24-D971-395B-B49B8E146516}"/>
                  </a:ext>
                </a:extLst>
              </p14:cNvPr>
              <p14:cNvContentPartPr/>
              <p14:nvPr/>
            </p14:nvContentPartPr>
            <p14:xfrm>
              <a:off x="3309739" y="3422103"/>
              <a:ext cx="1261800" cy="298800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4BD0C9F5-BB24-D971-395B-B49B8E1465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91739" y="3404103"/>
                <a:ext cx="1297440" cy="302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upo 26">
            <a:extLst>
              <a:ext uri="{FF2B5EF4-FFF2-40B4-BE49-F238E27FC236}">
                <a16:creationId xmlns:a16="http://schemas.microsoft.com/office/drawing/2014/main" id="{4FC8017C-1B00-28ED-BF5B-419E242E952A}"/>
              </a:ext>
            </a:extLst>
          </p:cNvPr>
          <p:cNvGrpSpPr/>
          <p:nvPr/>
        </p:nvGrpSpPr>
        <p:grpSpPr>
          <a:xfrm>
            <a:off x="2891234" y="6034259"/>
            <a:ext cx="400680" cy="261000"/>
            <a:chOff x="2891234" y="6034259"/>
            <a:chExt cx="400680" cy="26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541A36A0-FA29-EF6A-345A-68CAB2E20C0E}"/>
                    </a:ext>
                  </a:extLst>
                </p14:cNvPr>
                <p14:cNvContentPartPr/>
                <p14:nvPr/>
              </p14:nvContentPartPr>
              <p14:xfrm>
                <a:off x="2926154" y="6047219"/>
                <a:ext cx="77040" cy="3780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541A36A0-FA29-EF6A-345A-68CAB2E20C0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08514" y="6029579"/>
                  <a:ext cx="1126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100ACA49-3195-0626-6CC7-7A628302DB8F}"/>
                    </a:ext>
                  </a:extLst>
                </p14:cNvPr>
                <p14:cNvContentPartPr/>
                <p14:nvPr/>
              </p14:nvContentPartPr>
              <p14:xfrm>
                <a:off x="2891234" y="6076019"/>
                <a:ext cx="114840" cy="21924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100ACA49-3195-0626-6CC7-7A628302DB8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73594" y="6058019"/>
                  <a:ext cx="1504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CECFE9E3-68BC-B387-D0FB-30A70CEB2443}"/>
                    </a:ext>
                  </a:extLst>
                </p14:cNvPr>
                <p14:cNvContentPartPr/>
                <p14:nvPr/>
              </p14:nvContentPartPr>
              <p14:xfrm>
                <a:off x="3089594" y="6034259"/>
                <a:ext cx="41400" cy="7812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CECFE9E3-68BC-B387-D0FB-30A70CEB244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71954" y="6016259"/>
                  <a:ext cx="770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140EB276-112B-0C1B-EB1C-8D107DE56290}"/>
                    </a:ext>
                  </a:extLst>
                </p14:cNvPr>
                <p14:cNvContentPartPr/>
                <p14:nvPr/>
              </p14:nvContentPartPr>
              <p14:xfrm>
                <a:off x="3165194" y="6067019"/>
                <a:ext cx="126720" cy="16416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140EB276-112B-0C1B-EB1C-8D107DE5629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47554" y="6049379"/>
                  <a:ext cx="16236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04" name="Grupo 4103">
            <a:extLst>
              <a:ext uri="{FF2B5EF4-FFF2-40B4-BE49-F238E27FC236}">
                <a16:creationId xmlns:a16="http://schemas.microsoft.com/office/drawing/2014/main" id="{5689CCC3-42B2-E8A1-C99D-C426AB7CD34C}"/>
              </a:ext>
            </a:extLst>
          </p:cNvPr>
          <p:cNvGrpSpPr/>
          <p:nvPr/>
        </p:nvGrpSpPr>
        <p:grpSpPr>
          <a:xfrm>
            <a:off x="3781154" y="3415979"/>
            <a:ext cx="646560" cy="396720"/>
            <a:chOff x="3781154" y="3415979"/>
            <a:chExt cx="646560" cy="39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0D6D7DDD-CA22-16F4-BC78-890463046F13}"/>
                    </a:ext>
                  </a:extLst>
                </p14:cNvPr>
                <p14:cNvContentPartPr/>
                <p14:nvPr/>
              </p14:nvContentPartPr>
              <p14:xfrm>
                <a:off x="3781154" y="3606059"/>
                <a:ext cx="127800" cy="20664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0D6D7DDD-CA22-16F4-BC78-890463046F1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63514" y="3588419"/>
                  <a:ext cx="1634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042808EC-3555-5798-9538-2C3EDEF782D9}"/>
                    </a:ext>
                  </a:extLst>
                </p14:cNvPr>
                <p14:cNvContentPartPr/>
                <p14:nvPr/>
              </p14:nvContentPartPr>
              <p14:xfrm>
                <a:off x="3980234" y="3583739"/>
                <a:ext cx="74160" cy="18324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042808EC-3555-5798-9538-2C3EDEF782D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962594" y="3565739"/>
                  <a:ext cx="1098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099" name="Entrada de lápiz 4098">
                  <a:extLst>
                    <a:ext uri="{FF2B5EF4-FFF2-40B4-BE49-F238E27FC236}">
                      <a16:creationId xmlns:a16="http://schemas.microsoft.com/office/drawing/2014/main" id="{1AB8F2E2-F3B0-1733-B0DE-6E7386CE84E5}"/>
                    </a:ext>
                  </a:extLst>
                </p14:cNvPr>
                <p14:cNvContentPartPr/>
                <p14:nvPr/>
              </p14:nvContentPartPr>
              <p14:xfrm>
                <a:off x="3980954" y="3545219"/>
                <a:ext cx="101160" cy="77040"/>
              </p14:xfrm>
            </p:contentPart>
          </mc:Choice>
          <mc:Fallback xmlns="">
            <p:pic>
              <p:nvPicPr>
                <p:cNvPr id="4099" name="Entrada de lápiz 4098">
                  <a:extLst>
                    <a:ext uri="{FF2B5EF4-FFF2-40B4-BE49-F238E27FC236}">
                      <a16:creationId xmlns:a16="http://schemas.microsoft.com/office/drawing/2014/main" id="{1AB8F2E2-F3B0-1733-B0DE-6E7386CE84E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963314" y="3527579"/>
                  <a:ext cx="1368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100" name="Entrada de lápiz 4099">
                  <a:extLst>
                    <a:ext uri="{FF2B5EF4-FFF2-40B4-BE49-F238E27FC236}">
                      <a16:creationId xmlns:a16="http://schemas.microsoft.com/office/drawing/2014/main" id="{6474559B-DE5E-B67A-A66C-C9D54BAEB1F6}"/>
                    </a:ext>
                  </a:extLst>
                </p14:cNvPr>
                <p14:cNvContentPartPr/>
                <p14:nvPr/>
              </p14:nvContentPartPr>
              <p14:xfrm>
                <a:off x="4119914" y="3532979"/>
                <a:ext cx="95040" cy="216000"/>
              </p14:xfrm>
            </p:contentPart>
          </mc:Choice>
          <mc:Fallback xmlns="">
            <p:pic>
              <p:nvPicPr>
                <p:cNvPr id="4100" name="Entrada de lápiz 4099">
                  <a:extLst>
                    <a:ext uri="{FF2B5EF4-FFF2-40B4-BE49-F238E27FC236}">
                      <a16:creationId xmlns:a16="http://schemas.microsoft.com/office/drawing/2014/main" id="{6474559B-DE5E-B67A-A66C-C9D54BAEB1F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01914" y="3515339"/>
                  <a:ext cx="1306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101" name="Entrada de lápiz 4100">
                  <a:extLst>
                    <a:ext uri="{FF2B5EF4-FFF2-40B4-BE49-F238E27FC236}">
                      <a16:creationId xmlns:a16="http://schemas.microsoft.com/office/drawing/2014/main" id="{C9129B8B-9714-B15D-A498-EF0D021A4F4D}"/>
                    </a:ext>
                  </a:extLst>
                </p14:cNvPr>
                <p14:cNvContentPartPr/>
                <p14:nvPr/>
              </p14:nvContentPartPr>
              <p14:xfrm>
                <a:off x="4252394" y="3415979"/>
                <a:ext cx="49680" cy="97200"/>
              </p14:xfrm>
            </p:contentPart>
          </mc:Choice>
          <mc:Fallback xmlns="">
            <p:pic>
              <p:nvPicPr>
                <p:cNvPr id="4101" name="Entrada de lápiz 4100">
                  <a:extLst>
                    <a:ext uri="{FF2B5EF4-FFF2-40B4-BE49-F238E27FC236}">
                      <a16:creationId xmlns:a16="http://schemas.microsoft.com/office/drawing/2014/main" id="{C9129B8B-9714-B15D-A498-EF0D021A4F4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34754" y="3398339"/>
                  <a:ext cx="853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102" name="Entrada de lápiz 4101">
                  <a:extLst>
                    <a:ext uri="{FF2B5EF4-FFF2-40B4-BE49-F238E27FC236}">
                      <a16:creationId xmlns:a16="http://schemas.microsoft.com/office/drawing/2014/main" id="{E96DE04F-1EF2-6230-EF12-4DEDA3413764}"/>
                    </a:ext>
                  </a:extLst>
                </p14:cNvPr>
                <p14:cNvContentPartPr/>
                <p14:nvPr/>
              </p14:nvContentPartPr>
              <p14:xfrm>
                <a:off x="4322234" y="3463139"/>
                <a:ext cx="105480" cy="145800"/>
              </p14:xfrm>
            </p:contentPart>
          </mc:Choice>
          <mc:Fallback xmlns="">
            <p:pic>
              <p:nvPicPr>
                <p:cNvPr id="4102" name="Entrada de lápiz 4101">
                  <a:extLst>
                    <a:ext uri="{FF2B5EF4-FFF2-40B4-BE49-F238E27FC236}">
                      <a16:creationId xmlns:a16="http://schemas.microsoft.com/office/drawing/2014/main" id="{E96DE04F-1EF2-6230-EF12-4DEDA341376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04234" y="3445499"/>
                  <a:ext cx="14112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07" name="Grupo 4106">
            <a:extLst>
              <a:ext uri="{FF2B5EF4-FFF2-40B4-BE49-F238E27FC236}">
                <a16:creationId xmlns:a16="http://schemas.microsoft.com/office/drawing/2014/main" id="{31740D5B-9817-AC46-16E1-5182C99B0443}"/>
              </a:ext>
            </a:extLst>
          </p:cNvPr>
          <p:cNvGrpSpPr/>
          <p:nvPr/>
        </p:nvGrpSpPr>
        <p:grpSpPr>
          <a:xfrm>
            <a:off x="3628154" y="6099779"/>
            <a:ext cx="222480" cy="207360"/>
            <a:chOff x="3628154" y="6099779"/>
            <a:chExt cx="222480" cy="20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105" name="Entrada de lápiz 4104">
                  <a:extLst>
                    <a:ext uri="{FF2B5EF4-FFF2-40B4-BE49-F238E27FC236}">
                      <a16:creationId xmlns:a16="http://schemas.microsoft.com/office/drawing/2014/main" id="{754E984C-B1ED-9940-8915-A2CCA00F4683}"/>
                    </a:ext>
                  </a:extLst>
                </p14:cNvPr>
                <p14:cNvContentPartPr/>
                <p14:nvPr/>
              </p14:nvContentPartPr>
              <p14:xfrm>
                <a:off x="3628154" y="6155939"/>
                <a:ext cx="83520" cy="151200"/>
              </p14:xfrm>
            </p:contentPart>
          </mc:Choice>
          <mc:Fallback xmlns="">
            <p:pic>
              <p:nvPicPr>
                <p:cNvPr id="4105" name="Entrada de lápiz 4104">
                  <a:extLst>
                    <a:ext uri="{FF2B5EF4-FFF2-40B4-BE49-F238E27FC236}">
                      <a16:creationId xmlns:a16="http://schemas.microsoft.com/office/drawing/2014/main" id="{754E984C-B1ED-9940-8915-A2CCA00F468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10514" y="6138299"/>
                  <a:ext cx="1191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106" name="Entrada de lápiz 4105">
                  <a:extLst>
                    <a:ext uri="{FF2B5EF4-FFF2-40B4-BE49-F238E27FC236}">
                      <a16:creationId xmlns:a16="http://schemas.microsoft.com/office/drawing/2014/main" id="{EA0835E9-FF94-626E-AD34-A0116DE28EC1}"/>
                    </a:ext>
                  </a:extLst>
                </p14:cNvPr>
                <p14:cNvContentPartPr/>
                <p14:nvPr/>
              </p14:nvContentPartPr>
              <p14:xfrm>
                <a:off x="3720314" y="6099779"/>
                <a:ext cx="130320" cy="186840"/>
              </p14:xfrm>
            </p:contentPart>
          </mc:Choice>
          <mc:Fallback xmlns="">
            <p:pic>
              <p:nvPicPr>
                <p:cNvPr id="4106" name="Entrada de lápiz 4105">
                  <a:extLst>
                    <a:ext uri="{FF2B5EF4-FFF2-40B4-BE49-F238E27FC236}">
                      <a16:creationId xmlns:a16="http://schemas.microsoft.com/office/drawing/2014/main" id="{EA0835E9-FF94-626E-AD34-A0116DE28EC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02314" y="6082139"/>
                  <a:ext cx="165960" cy="22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14" name="Grupo 4113">
            <a:extLst>
              <a:ext uri="{FF2B5EF4-FFF2-40B4-BE49-F238E27FC236}">
                <a16:creationId xmlns:a16="http://schemas.microsoft.com/office/drawing/2014/main" id="{7C797278-B159-B632-F0AF-F172B308F794}"/>
              </a:ext>
            </a:extLst>
          </p:cNvPr>
          <p:cNvGrpSpPr/>
          <p:nvPr/>
        </p:nvGrpSpPr>
        <p:grpSpPr>
          <a:xfrm>
            <a:off x="4700594" y="3496619"/>
            <a:ext cx="606600" cy="255600"/>
            <a:chOff x="4700594" y="3496619"/>
            <a:chExt cx="6066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108" name="Entrada de lápiz 4107">
                  <a:extLst>
                    <a:ext uri="{FF2B5EF4-FFF2-40B4-BE49-F238E27FC236}">
                      <a16:creationId xmlns:a16="http://schemas.microsoft.com/office/drawing/2014/main" id="{CB271702-7E83-7944-C1B5-8D622CE4ECFF}"/>
                    </a:ext>
                  </a:extLst>
                </p14:cNvPr>
                <p14:cNvContentPartPr/>
                <p14:nvPr/>
              </p14:nvContentPartPr>
              <p14:xfrm>
                <a:off x="4700594" y="3548099"/>
                <a:ext cx="26640" cy="136440"/>
              </p14:xfrm>
            </p:contentPart>
          </mc:Choice>
          <mc:Fallback xmlns="">
            <p:pic>
              <p:nvPicPr>
                <p:cNvPr id="4108" name="Entrada de lápiz 4107">
                  <a:extLst>
                    <a:ext uri="{FF2B5EF4-FFF2-40B4-BE49-F238E27FC236}">
                      <a16:creationId xmlns:a16="http://schemas.microsoft.com/office/drawing/2014/main" id="{CB271702-7E83-7944-C1B5-8D622CE4ECF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82594" y="3530099"/>
                  <a:ext cx="622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109" name="Entrada de lápiz 4108">
                  <a:extLst>
                    <a:ext uri="{FF2B5EF4-FFF2-40B4-BE49-F238E27FC236}">
                      <a16:creationId xmlns:a16="http://schemas.microsoft.com/office/drawing/2014/main" id="{099F026C-34AF-731A-AB83-86182A5798EC}"/>
                    </a:ext>
                  </a:extLst>
                </p14:cNvPr>
                <p14:cNvContentPartPr/>
                <p14:nvPr/>
              </p14:nvContentPartPr>
              <p14:xfrm>
                <a:off x="4823714" y="3671219"/>
                <a:ext cx="5040" cy="81000"/>
              </p14:xfrm>
            </p:contentPart>
          </mc:Choice>
          <mc:Fallback xmlns="">
            <p:pic>
              <p:nvPicPr>
                <p:cNvPr id="4109" name="Entrada de lápiz 4108">
                  <a:extLst>
                    <a:ext uri="{FF2B5EF4-FFF2-40B4-BE49-F238E27FC236}">
                      <a16:creationId xmlns:a16="http://schemas.microsoft.com/office/drawing/2014/main" id="{099F026C-34AF-731A-AB83-86182A5798E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05714" y="3653219"/>
                  <a:ext cx="406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110" name="Entrada de lápiz 4109">
                  <a:extLst>
                    <a:ext uri="{FF2B5EF4-FFF2-40B4-BE49-F238E27FC236}">
                      <a16:creationId xmlns:a16="http://schemas.microsoft.com/office/drawing/2014/main" id="{EB9B373B-0EFB-0993-A81C-8DEA2746D152}"/>
                    </a:ext>
                  </a:extLst>
                </p14:cNvPr>
                <p14:cNvContentPartPr/>
                <p14:nvPr/>
              </p14:nvContentPartPr>
              <p14:xfrm>
                <a:off x="4885274" y="3541979"/>
                <a:ext cx="76320" cy="144720"/>
              </p14:xfrm>
            </p:contentPart>
          </mc:Choice>
          <mc:Fallback xmlns="">
            <p:pic>
              <p:nvPicPr>
                <p:cNvPr id="4110" name="Entrada de lápiz 4109">
                  <a:extLst>
                    <a:ext uri="{FF2B5EF4-FFF2-40B4-BE49-F238E27FC236}">
                      <a16:creationId xmlns:a16="http://schemas.microsoft.com/office/drawing/2014/main" id="{EB9B373B-0EFB-0993-A81C-8DEA2746D15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67634" y="3523979"/>
                  <a:ext cx="1119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111" name="Entrada de lápiz 4110">
                  <a:extLst>
                    <a:ext uri="{FF2B5EF4-FFF2-40B4-BE49-F238E27FC236}">
                      <a16:creationId xmlns:a16="http://schemas.microsoft.com/office/drawing/2014/main" id="{30740956-6CB4-4503-3311-5F4E5AB19B8C}"/>
                    </a:ext>
                  </a:extLst>
                </p14:cNvPr>
                <p14:cNvContentPartPr/>
                <p14:nvPr/>
              </p14:nvContentPartPr>
              <p14:xfrm>
                <a:off x="5028194" y="3496619"/>
                <a:ext cx="75600" cy="124200"/>
              </p14:xfrm>
            </p:contentPart>
          </mc:Choice>
          <mc:Fallback xmlns="">
            <p:pic>
              <p:nvPicPr>
                <p:cNvPr id="4111" name="Entrada de lápiz 4110">
                  <a:extLst>
                    <a:ext uri="{FF2B5EF4-FFF2-40B4-BE49-F238E27FC236}">
                      <a16:creationId xmlns:a16="http://schemas.microsoft.com/office/drawing/2014/main" id="{30740956-6CB4-4503-3311-5F4E5AB19B8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10194" y="3478979"/>
                  <a:ext cx="1112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112" name="Entrada de lápiz 4111">
                  <a:extLst>
                    <a:ext uri="{FF2B5EF4-FFF2-40B4-BE49-F238E27FC236}">
                      <a16:creationId xmlns:a16="http://schemas.microsoft.com/office/drawing/2014/main" id="{1C759DFD-AF56-54A2-DFCD-B1EF10DB798D}"/>
                    </a:ext>
                  </a:extLst>
                </p14:cNvPr>
                <p14:cNvContentPartPr/>
                <p14:nvPr/>
              </p14:nvContentPartPr>
              <p14:xfrm>
                <a:off x="5086514" y="3584819"/>
                <a:ext cx="56520" cy="124560"/>
              </p14:xfrm>
            </p:contentPart>
          </mc:Choice>
          <mc:Fallback xmlns="">
            <p:pic>
              <p:nvPicPr>
                <p:cNvPr id="4112" name="Entrada de lápiz 4111">
                  <a:extLst>
                    <a:ext uri="{FF2B5EF4-FFF2-40B4-BE49-F238E27FC236}">
                      <a16:creationId xmlns:a16="http://schemas.microsoft.com/office/drawing/2014/main" id="{1C759DFD-AF56-54A2-DFCD-B1EF10DB798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68514" y="3566819"/>
                  <a:ext cx="921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113" name="Entrada de lápiz 4112">
                  <a:extLst>
                    <a:ext uri="{FF2B5EF4-FFF2-40B4-BE49-F238E27FC236}">
                      <a16:creationId xmlns:a16="http://schemas.microsoft.com/office/drawing/2014/main" id="{1D25236F-D15E-75C9-18CC-08B62497C4D4}"/>
                    </a:ext>
                  </a:extLst>
                </p14:cNvPr>
                <p14:cNvContentPartPr/>
                <p14:nvPr/>
              </p14:nvContentPartPr>
              <p14:xfrm>
                <a:off x="5189834" y="3498779"/>
                <a:ext cx="117360" cy="184320"/>
              </p14:xfrm>
            </p:contentPart>
          </mc:Choice>
          <mc:Fallback xmlns="">
            <p:pic>
              <p:nvPicPr>
                <p:cNvPr id="4113" name="Entrada de lápiz 4112">
                  <a:extLst>
                    <a:ext uri="{FF2B5EF4-FFF2-40B4-BE49-F238E27FC236}">
                      <a16:creationId xmlns:a16="http://schemas.microsoft.com/office/drawing/2014/main" id="{1D25236F-D15E-75C9-18CC-08B62497C4D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172194" y="3481139"/>
                  <a:ext cx="15300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28" name="Grupo 5127">
            <a:extLst>
              <a:ext uri="{FF2B5EF4-FFF2-40B4-BE49-F238E27FC236}">
                <a16:creationId xmlns:a16="http://schemas.microsoft.com/office/drawing/2014/main" id="{8E9440D8-F038-536B-AD7C-7B0E62469723}"/>
              </a:ext>
            </a:extLst>
          </p:cNvPr>
          <p:cNvGrpSpPr/>
          <p:nvPr/>
        </p:nvGrpSpPr>
        <p:grpSpPr>
          <a:xfrm>
            <a:off x="3373994" y="4362419"/>
            <a:ext cx="703080" cy="1158480"/>
            <a:chOff x="3373994" y="4362419"/>
            <a:chExt cx="703080" cy="115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123" name="Entrada de lápiz 4122">
                  <a:extLst>
                    <a:ext uri="{FF2B5EF4-FFF2-40B4-BE49-F238E27FC236}">
                      <a16:creationId xmlns:a16="http://schemas.microsoft.com/office/drawing/2014/main" id="{FF7890CB-DDE2-0629-F7F6-5516DE5C2787}"/>
                    </a:ext>
                  </a:extLst>
                </p14:cNvPr>
                <p14:cNvContentPartPr/>
                <p14:nvPr/>
              </p14:nvContentPartPr>
              <p14:xfrm>
                <a:off x="3373994" y="5258819"/>
                <a:ext cx="109440" cy="144000"/>
              </p14:xfrm>
            </p:contentPart>
          </mc:Choice>
          <mc:Fallback xmlns="">
            <p:pic>
              <p:nvPicPr>
                <p:cNvPr id="4123" name="Entrada de lápiz 4122">
                  <a:extLst>
                    <a:ext uri="{FF2B5EF4-FFF2-40B4-BE49-F238E27FC236}">
                      <a16:creationId xmlns:a16="http://schemas.microsoft.com/office/drawing/2014/main" id="{FF7890CB-DDE2-0629-F7F6-5516DE5C278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355994" y="5241179"/>
                  <a:ext cx="1450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124" name="Entrada de lápiz 4123">
                  <a:extLst>
                    <a:ext uri="{FF2B5EF4-FFF2-40B4-BE49-F238E27FC236}">
                      <a16:creationId xmlns:a16="http://schemas.microsoft.com/office/drawing/2014/main" id="{15B7BD92-44E8-8C45-887F-E248F831386B}"/>
                    </a:ext>
                  </a:extLst>
                </p14:cNvPr>
                <p14:cNvContentPartPr/>
                <p14:nvPr/>
              </p14:nvContentPartPr>
              <p14:xfrm>
                <a:off x="3520514" y="5246579"/>
                <a:ext cx="93960" cy="96840"/>
              </p14:xfrm>
            </p:contentPart>
          </mc:Choice>
          <mc:Fallback xmlns="">
            <p:pic>
              <p:nvPicPr>
                <p:cNvPr id="4124" name="Entrada de lápiz 4123">
                  <a:extLst>
                    <a:ext uri="{FF2B5EF4-FFF2-40B4-BE49-F238E27FC236}">
                      <a16:creationId xmlns:a16="http://schemas.microsoft.com/office/drawing/2014/main" id="{15B7BD92-44E8-8C45-887F-E248F831386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502514" y="5228579"/>
                  <a:ext cx="1296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125" name="Entrada de lápiz 4124">
                  <a:extLst>
                    <a:ext uri="{FF2B5EF4-FFF2-40B4-BE49-F238E27FC236}">
                      <a16:creationId xmlns:a16="http://schemas.microsoft.com/office/drawing/2014/main" id="{E4AA50C0-446B-23E0-14FE-79A7F6E72193}"/>
                    </a:ext>
                  </a:extLst>
                </p14:cNvPr>
                <p14:cNvContentPartPr/>
                <p14:nvPr/>
              </p14:nvContentPartPr>
              <p14:xfrm>
                <a:off x="3497474" y="5189699"/>
                <a:ext cx="64440" cy="83520"/>
              </p14:xfrm>
            </p:contentPart>
          </mc:Choice>
          <mc:Fallback xmlns="">
            <p:pic>
              <p:nvPicPr>
                <p:cNvPr id="4125" name="Entrada de lápiz 4124">
                  <a:extLst>
                    <a:ext uri="{FF2B5EF4-FFF2-40B4-BE49-F238E27FC236}">
                      <a16:creationId xmlns:a16="http://schemas.microsoft.com/office/drawing/2014/main" id="{E4AA50C0-446B-23E0-14FE-79A7F6E7219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479834" y="5172059"/>
                  <a:ext cx="1000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126" name="Entrada de lápiz 4125">
                  <a:extLst>
                    <a:ext uri="{FF2B5EF4-FFF2-40B4-BE49-F238E27FC236}">
                      <a16:creationId xmlns:a16="http://schemas.microsoft.com/office/drawing/2014/main" id="{0BA1A6C8-2CD8-04B0-EB62-2A89F82A16C1}"/>
                    </a:ext>
                  </a:extLst>
                </p14:cNvPr>
                <p14:cNvContentPartPr/>
                <p14:nvPr/>
              </p14:nvContentPartPr>
              <p14:xfrm>
                <a:off x="3588554" y="5052179"/>
                <a:ext cx="49680" cy="105840"/>
              </p14:xfrm>
            </p:contentPart>
          </mc:Choice>
          <mc:Fallback xmlns="">
            <p:pic>
              <p:nvPicPr>
                <p:cNvPr id="4126" name="Entrada de lápiz 4125">
                  <a:extLst>
                    <a:ext uri="{FF2B5EF4-FFF2-40B4-BE49-F238E27FC236}">
                      <a16:creationId xmlns:a16="http://schemas.microsoft.com/office/drawing/2014/main" id="{0BA1A6C8-2CD8-04B0-EB62-2A89F82A16C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570554" y="5034539"/>
                  <a:ext cx="853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120" name="Entrada de lápiz 5119">
                  <a:extLst>
                    <a:ext uri="{FF2B5EF4-FFF2-40B4-BE49-F238E27FC236}">
                      <a16:creationId xmlns:a16="http://schemas.microsoft.com/office/drawing/2014/main" id="{6D3378B0-AE07-7893-C234-8DFC952D3B33}"/>
                    </a:ext>
                  </a:extLst>
                </p14:cNvPr>
                <p14:cNvContentPartPr/>
                <p14:nvPr/>
              </p14:nvContentPartPr>
              <p14:xfrm>
                <a:off x="3685754" y="4519739"/>
                <a:ext cx="116640" cy="142200"/>
              </p14:xfrm>
            </p:contentPart>
          </mc:Choice>
          <mc:Fallback xmlns="">
            <p:pic>
              <p:nvPicPr>
                <p:cNvPr id="5120" name="Entrada de lápiz 5119">
                  <a:extLst>
                    <a:ext uri="{FF2B5EF4-FFF2-40B4-BE49-F238E27FC236}">
                      <a16:creationId xmlns:a16="http://schemas.microsoft.com/office/drawing/2014/main" id="{6D3378B0-AE07-7893-C234-8DFC952D3B3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667754" y="4501739"/>
                  <a:ext cx="1522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121" name="Entrada de lápiz 5120">
                  <a:extLst>
                    <a:ext uri="{FF2B5EF4-FFF2-40B4-BE49-F238E27FC236}">
                      <a16:creationId xmlns:a16="http://schemas.microsoft.com/office/drawing/2014/main" id="{B8EABB7C-709A-DBAD-8AA0-6754E13F15BF}"/>
                    </a:ext>
                  </a:extLst>
                </p14:cNvPr>
                <p14:cNvContentPartPr/>
                <p14:nvPr/>
              </p14:nvContentPartPr>
              <p14:xfrm>
                <a:off x="3812474" y="4479419"/>
                <a:ext cx="87480" cy="137160"/>
              </p14:xfrm>
            </p:contentPart>
          </mc:Choice>
          <mc:Fallback xmlns="">
            <p:pic>
              <p:nvPicPr>
                <p:cNvPr id="5121" name="Entrada de lápiz 5120">
                  <a:extLst>
                    <a:ext uri="{FF2B5EF4-FFF2-40B4-BE49-F238E27FC236}">
                      <a16:creationId xmlns:a16="http://schemas.microsoft.com/office/drawing/2014/main" id="{B8EABB7C-709A-DBAD-8AA0-6754E13F15B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94834" y="4461419"/>
                  <a:ext cx="1231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123" name="Entrada de lápiz 5122">
                  <a:extLst>
                    <a:ext uri="{FF2B5EF4-FFF2-40B4-BE49-F238E27FC236}">
                      <a16:creationId xmlns:a16="http://schemas.microsoft.com/office/drawing/2014/main" id="{D6CD4394-2BCA-8952-2725-5413651D9AC8}"/>
                    </a:ext>
                  </a:extLst>
                </p14:cNvPr>
                <p14:cNvContentPartPr/>
                <p14:nvPr/>
              </p14:nvContentPartPr>
              <p14:xfrm>
                <a:off x="3903554" y="4362419"/>
                <a:ext cx="38880" cy="132840"/>
              </p14:xfrm>
            </p:contentPart>
          </mc:Choice>
          <mc:Fallback xmlns="">
            <p:pic>
              <p:nvPicPr>
                <p:cNvPr id="5123" name="Entrada de lápiz 5122">
                  <a:extLst>
                    <a:ext uri="{FF2B5EF4-FFF2-40B4-BE49-F238E27FC236}">
                      <a16:creationId xmlns:a16="http://schemas.microsoft.com/office/drawing/2014/main" id="{D6CD4394-2BCA-8952-2725-5413651D9AC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85914" y="4344779"/>
                  <a:ext cx="745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125" name="Entrada de lápiz 5124">
                  <a:extLst>
                    <a:ext uri="{FF2B5EF4-FFF2-40B4-BE49-F238E27FC236}">
                      <a16:creationId xmlns:a16="http://schemas.microsoft.com/office/drawing/2014/main" id="{2FD912CF-5BDD-150B-5FC1-6B8B1E27D446}"/>
                    </a:ext>
                  </a:extLst>
                </p14:cNvPr>
                <p14:cNvContentPartPr/>
                <p14:nvPr/>
              </p14:nvContentPartPr>
              <p14:xfrm>
                <a:off x="3629234" y="5470139"/>
                <a:ext cx="111960" cy="50760"/>
              </p14:xfrm>
            </p:contentPart>
          </mc:Choice>
          <mc:Fallback xmlns="">
            <p:pic>
              <p:nvPicPr>
                <p:cNvPr id="5125" name="Entrada de lápiz 5124">
                  <a:extLst>
                    <a:ext uri="{FF2B5EF4-FFF2-40B4-BE49-F238E27FC236}">
                      <a16:creationId xmlns:a16="http://schemas.microsoft.com/office/drawing/2014/main" id="{2FD912CF-5BDD-150B-5FC1-6B8B1E27D44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11234" y="5452499"/>
                  <a:ext cx="1476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126" name="Entrada de lápiz 5125">
                  <a:extLst>
                    <a:ext uri="{FF2B5EF4-FFF2-40B4-BE49-F238E27FC236}">
                      <a16:creationId xmlns:a16="http://schemas.microsoft.com/office/drawing/2014/main" id="{5353B5A6-6538-1CB3-105B-DCF385AE7E77}"/>
                    </a:ext>
                  </a:extLst>
                </p14:cNvPr>
                <p14:cNvContentPartPr/>
                <p14:nvPr/>
              </p14:nvContentPartPr>
              <p14:xfrm>
                <a:off x="4000394" y="4651139"/>
                <a:ext cx="76680" cy="33480"/>
              </p14:xfrm>
            </p:contentPart>
          </mc:Choice>
          <mc:Fallback xmlns="">
            <p:pic>
              <p:nvPicPr>
                <p:cNvPr id="5126" name="Entrada de lápiz 5125">
                  <a:extLst>
                    <a:ext uri="{FF2B5EF4-FFF2-40B4-BE49-F238E27FC236}">
                      <a16:creationId xmlns:a16="http://schemas.microsoft.com/office/drawing/2014/main" id="{5353B5A6-6538-1CB3-105B-DCF385AE7E7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982754" y="4633499"/>
                  <a:ext cx="1123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127" name="Entrada de lápiz 5126">
                  <a:extLst>
                    <a:ext uri="{FF2B5EF4-FFF2-40B4-BE49-F238E27FC236}">
                      <a16:creationId xmlns:a16="http://schemas.microsoft.com/office/drawing/2014/main" id="{66DE2DC2-43CB-92ED-8D8D-60BC312DA1DC}"/>
                    </a:ext>
                  </a:extLst>
                </p14:cNvPr>
                <p14:cNvContentPartPr/>
                <p14:nvPr/>
              </p14:nvContentPartPr>
              <p14:xfrm>
                <a:off x="3686114" y="4699379"/>
                <a:ext cx="333720" cy="780480"/>
              </p14:xfrm>
            </p:contentPart>
          </mc:Choice>
          <mc:Fallback xmlns="">
            <p:pic>
              <p:nvPicPr>
                <p:cNvPr id="5127" name="Entrada de lápiz 5126">
                  <a:extLst>
                    <a:ext uri="{FF2B5EF4-FFF2-40B4-BE49-F238E27FC236}">
                      <a16:creationId xmlns:a16="http://schemas.microsoft.com/office/drawing/2014/main" id="{66DE2DC2-43CB-92ED-8D8D-60BC312DA1D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668114" y="4681739"/>
                  <a:ext cx="369360" cy="81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35" name="Grupo 5134">
            <a:extLst>
              <a:ext uri="{FF2B5EF4-FFF2-40B4-BE49-F238E27FC236}">
                <a16:creationId xmlns:a16="http://schemas.microsoft.com/office/drawing/2014/main" id="{00AE88D1-1CDE-8452-F93E-87D39860DCC4}"/>
              </a:ext>
            </a:extLst>
          </p:cNvPr>
          <p:cNvGrpSpPr/>
          <p:nvPr/>
        </p:nvGrpSpPr>
        <p:grpSpPr>
          <a:xfrm>
            <a:off x="3912914" y="5290139"/>
            <a:ext cx="775080" cy="356760"/>
            <a:chOff x="3912914" y="5290139"/>
            <a:chExt cx="775080" cy="35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129" name="Entrada de lápiz 5128">
                  <a:extLst>
                    <a:ext uri="{FF2B5EF4-FFF2-40B4-BE49-F238E27FC236}">
                      <a16:creationId xmlns:a16="http://schemas.microsoft.com/office/drawing/2014/main" id="{003E9859-35CB-5C19-894F-1CE5FC7554C9}"/>
                    </a:ext>
                  </a:extLst>
                </p14:cNvPr>
                <p14:cNvContentPartPr/>
                <p14:nvPr/>
              </p14:nvContentPartPr>
              <p14:xfrm>
                <a:off x="3912914" y="5462219"/>
                <a:ext cx="92880" cy="127800"/>
              </p14:xfrm>
            </p:contentPart>
          </mc:Choice>
          <mc:Fallback xmlns="">
            <p:pic>
              <p:nvPicPr>
                <p:cNvPr id="5129" name="Entrada de lápiz 5128">
                  <a:extLst>
                    <a:ext uri="{FF2B5EF4-FFF2-40B4-BE49-F238E27FC236}">
                      <a16:creationId xmlns:a16="http://schemas.microsoft.com/office/drawing/2014/main" id="{003E9859-35CB-5C19-894F-1CE5FC7554C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894914" y="5444579"/>
                  <a:ext cx="1285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130" name="Entrada de lápiz 5129">
                  <a:extLst>
                    <a:ext uri="{FF2B5EF4-FFF2-40B4-BE49-F238E27FC236}">
                      <a16:creationId xmlns:a16="http://schemas.microsoft.com/office/drawing/2014/main" id="{F43FCC56-3044-771C-4D6B-1F2C57599255}"/>
                    </a:ext>
                  </a:extLst>
                </p14:cNvPr>
                <p14:cNvContentPartPr/>
                <p14:nvPr/>
              </p14:nvContentPartPr>
              <p14:xfrm>
                <a:off x="4070594" y="5517299"/>
                <a:ext cx="24840" cy="129600"/>
              </p14:xfrm>
            </p:contentPart>
          </mc:Choice>
          <mc:Fallback xmlns="">
            <p:pic>
              <p:nvPicPr>
                <p:cNvPr id="5130" name="Entrada de lápiz 5129">
                  <a:extLst>
                    <a:ext uri="{FF2B5EF4-FFF2-40B4-BE49-F238E27FC236}">
                      <a16:creationId xmlns:a16="http://schemas.microsoft.com/office/drawing/2014/main" id="{F43FCC56-3044-771C-4D6B-1F2C5759925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052954" y="5499659"/>
                  <a:ext cx="604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131" name="Entrada de lápiz 5130">
                  <a:extLst>
                    <a:ext uri="{FF2B5EF4-FFF2-40B4-BE49-F238E27FC236}">
                      <a16:creationId xmlns:a16="http://schemas.microsoft.com/office/drawing/2014/main" id="{93076BA3-DDEC-8842-401D-D865A4CF21E2}"/>
                    </a:ext>
                  </a:extLst>
                </p14:cNvPr>
                <p14:cNvContentPartPr/>
                <p14:nvPr/>
              </p14:nvContentPartPr>
              <p14:xfrm>
                <a:off x="4160954" y="5461859"/>
                <a:ext cx="55440" cy="167040"/>
              </p14:xfrm>
            </p:contentPart>
          </mc:Choice>
          <mc:Fallback xmlns="">
            <p:pic>
              <p:nvPicPr>
                <p:cNvPr id="5131" name="Entrada de lápiz 5130">
                  <a:extLst>
                    <a:ext uri="{FF2B5EF4-FFF2-40B4-BE49-F238E27FC236}">
                      <a16:creationId xmlns:a16="http://schemas.microsoft.com/office/drawing/2014/main" id="{93076BA3-DDEC-8842-401D-D865A4CF21E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143314" y="5444219"/>
                  <a:ext cx="910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132" name="Entrada de lápiz 5131">
                  <a:extLst>
                    <a:ext uri="{FF2B5EF4-FFF2-40B4-BE49-F238E27FC236}">
                      <a16:creationId xmlns:a16="http://schemas.microsoft.com/office/drawing/2014/main" id="{3A5BED09-BA21-ADD4-8EEE-ED322AC80E85}"/>
                    </a:ext>
                  </a:extLst>
                </p14:cNvPr>
                <p14:cNvContentPartPr/>
                <p14:nvPr/>
              </p14:nvContentPartPr>
              <p14:xfrm>
                <a:off x="4244474" y="5425139"/>
                <a:ext cx="97920" cy="180720"/>
              </p14:xfrm>
            </p:contentPart>
          </mc:Choice>
          <mc:Fallback xmlns="">
            <p:pic>
              <p:nvPicPr>
                <p:cNvPr id="5132" name="Entrada de lápiz 5131">
                  <a:extLst>
                    <a:ext uri="{FF2B5EF4-FFF2-40B4-BE49-F238E27FC236}">
                      <a16:creationId xmlns:a16="http://schemas.microsoft.com/office/drawing/2014/main" id="{3A5BED09-BA21-ADD4-8EEE-ED322AC80E8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226834" y="5407499"/>
                  <a:ext cx="1335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133" name="Entrada de lápiz 5132">
                  <a:extLst>
                    <a:ext uri="{FF2B5EF4-FFF2-40B4-BE49-F238E27FC236}">
                      <a16:creationId xmlns:a16="http://schemas.microsoft.com/office/drawing/2014/main" id="{06C8ACE7-C59C-9C84-3219-A848F41DFF1B}"/>
                    </a:ext>
                  </a:extLst>
                </p14:cNvPr>
                <p14:cNvContentPartPr/>
                <p14:nvPr/>
              </p14:nvContentPartPr>
              <p14:xfrm>
                <a:off x="4398914" y="5405699"/>
                <a:ext cx="195480" cy="132120"/>
              </p14:xfrm>
            </p:contentPart>
          </mc:Choice>
          <mc:Fallback xmlns="">
            <p:pic>
              <p:nvPicPr>
                <p:cNvPr id="5133" name="Entrada de lápiz 5132">
                  <a:extLst>
                    <a:ext uri="{FF2B5EF4-FFF2-40B4-BE49-F238E27FC236}">
                      <a16:creationId xmlns:a16="http://schemas.microsoft.com/office/drawing/2014/main" id="{06C8ACE7-C59C-9C84-3219-A848F41DFF1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380914" y="5388059"/>
                  <a:ext cx="2311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134" name="Entrada de lápiz 5133">
                  <a:extLst>
                    <a:ext uri="{FF2B5EF4-FFF2-40B4-BE49-F238E27FC236}">
                      <a16:creationId xmlns:a16="http://schemas.microsoft.com/office/drawing/2014/main" id="{D0EF38A5-7D68-DD1E-E1E2-6C2F2187505B}"/>
                    </a:ext>
                  </a:extLst>
                </p14:cNvPr>
                <p14:cNvContentPartPr/>
                <p14:nvPr/>
              </p14:nvContentPartPr>
              <p14:xfrm>
                <a:off x="4562354" y="5290139"/>
                <a:ext cx="125640" cy="169560"/>
              </p14:xfrm>
            </p:contentPart>
          </mc:Choice>
          <mc:Fallback xmlns="">
            <p:pic>
              <p:nvPicPr>
                <p:cNvPr id="5134" name="Entrada de lápiz 5133">
                  <a:extLst>
                    <a:ext uri="{FF2B5EF4-FFF2-40B4-BE49-F238E27FC236}">
                      <a16:creationId xmlns:a16="http://schemas.microsoft.com/office/drawing/2014/main" id="{D0EF38A5-7D68-DD1E-E1E2-6C2F2187505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544354" y="5272499"/>
                  <a:ext cx="16128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42" name="Grupo 5141">
            <a:extLst>
              <a:ext uri="{FF2B5EF4-FFF2-40B4-BE49-F238E27FC236}">
                <a16:creationId xmlns:a16="http://schemas.microsoft.com/office/drawing/2014/main" id="{A0486AE8-37EC-8C91-79BF-2022CFC97165}"/>
              </a:ext>
            </a:extLst>
          </p:cNvPr>
          <p:cNvGrpSpPr/>
          <p:nvPr/>
        </p:nvGrpSpPr>
        <p:grpSpPr>
          <a:xfrm>
            <a:off x="4214234" y="4537379"/>
            <a:ext cx="543240" cy="279360"/>
            <a:chOff x="4214234" y="4537379"/>
            <a:chExt cx="543240" cy="27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36" name="Entrada de lápiz 5135">
                  <a:extLst>
                    <a:ext uri="{FF2B5EF4-FFF2-40B4-BE49-F238E27FC236}">
                      <a16:creationId xmlns:a16="http://schemas.microsoft.com/office/drawing/2014/main" id="{B2DA7A46-A6D1-3131-C632-62778C2ED15E}"/>
                    </a:ext>
                  </a:extLst>
                </p14:cNvPr>
                <p14:cNvContentPartPr/>
                <p14:nvPr/>
              </p14:nvContentPartPr>
              <p14:xfrm>
                <a:off x="4214234" y="4645379"/>
                <a:ext cx="89280" cy="108000"/>
              </p14:xfrm>
            </p:contentPart>
          </mc:Choice>
          <mc:Fallback xmlns="">
            <p:pic>
              <p:nvPicPr>
                <p:cNvPr id="5136" name="Entrada de lápiz 5135">
                  <a:extLst>
                    <a:ext uri="{FF2B5EF4-FFF2-40B4-BE49-F238E27FC236}">
                      <a16:creationId xmlns:a16="http://schemas.microsoft.com/office/drawing/2014/main" id="{B2DA7A46-A6D1-3131-C632-62778C2ED15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196234" y="4627739"/>
                  <a:ext cx="1249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137" name="Entrada de lápiz 5136">
                  <a:extLst>
                    <a:ext uri="{FF2B5EF4-FFF2-40B4-BE49-F238E27FC236}">
                      <a16:creationId xmlns:a16="http://schemas.microsoft.com/office/drawing/2014/main" id="{4CAAEDE8-54AD-BF62-047F-7D50AD28A016}"/>
                    </a:ext>
                  </a:extLst>
                </p14:cNvPr>
                <p14:cNvContentPartPr/>
                <p14:nvPr/>
              </p14:nvContentPartPr>
              <p14:xfrm>
                <a:off x="4362194" y="4686419"/>
                <a:ext cx="10080" cy="130320"/>
              </p14:xfrm>
            </p:contentPart>
          </mc:Choice>
          <mc:Fallback xmlns="">
            <p:pic>
              <p:nvPicPr>
                <p:cNvPr id="5137" name="Entrada de lápiz 5136">
                  <a:extLst>
                    <a:ext uri="{FF2B5EF4-FFF2-40B4-BE49-F238E27FC236}">
                      <a16:creationId xmlns:a16="http://schemas.microsoft.com/office/drawing/2014/main" id="{4CAAEDE8-54AD-BF62-047F-7D50AD28A01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344554" y="4668779"/>
                  <a:ext cx="457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138" name="Entrada de lápiz 5137">
                  <a:extLst>
                    <a:ext uri="{FF2B5EF4-FFF2-40B4-BE49-F238E27FC236}">
                      <a16:creationId xmlns:a16="http://schemas.microsoft.com/office/drawing/2014/main" id="{C0B15F49-B94E-75FD-994B-B5628E570380}"/>
                    </a:ext>
                  </a:extLst>
                </p14:cNvPr>
                <p14:cNvContentPartPr/>
                <p14:nvPr/>
              </p14:nvContentPartPr>
              <p14:xfrm>
                <a:off x="4428434" y="4595699"/>
                <a:ext cx="92880" cy="204120"/>
              </p14:xfrm>
            </p:contentPart>
          </mc:Choice>
          <mc:Fallback xmlns="">
            <p:pic>
              <p:nvPicPr>
                <p:cNvPr id="5138" name="Entrada de lápiz 5137">
                  <a:extLst>
                    <a:ext uri="{FF2B5EF4-FFF2-40B4-BE49-F238E27FC236}">
                      <a16:creationId xmlns:a16="http://schemas.microsoft.com/office/drawing/2014/main" id="{C0B15F49-B94E-75FD-994B-B5628E57038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410434" y="4577699"/>
                  <a:ext cx="1285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39" name="Entrada de lápiz 5138">
                  <a:extLst>
                    <a:ext uri="{FF2B5EF4-FFF2-40B4-BE49-F238E27FC236}">
                      <a16:creationId xmlns:a16="http://schemas.microsoft.com/office/drawing/2014/main" id="{1E2BB260-DC90-5AEE-4C8B-4B5A03E4C1EA}"/>
                    </a:ext>
                  </a:extLst>
                </p14:cNvPr>
                <p14:cNvContentPartPr/>
                <p14:nvPr/>
              </p14:nvContentPartPr>
              <p14:xfrm>
                <a:off x="4533194" y="4570139"/>
                <a:ext cx="60480" cy="108000"/>
              </p14:xfrm>
            </p:contentPart>
          </mc:Choice>
          <mc:Fallback xmlns="">
            <p:pic>
              <p:nvPicPr>
                <p:cNvPr id="5139" name="Entrada de lápiz 5138">
                  <a:extLst>
                    <a:ext uri="{FF2B5EF4-FFF2-40B4-BE49-F238E27FC236}">
                      <a16:creationId xmlns:a16="http://schemas.microsoft.com/office/drawing/2014/main" id="{1E2BB260-DC90-5AEE-4C8B-4B5A03E4C1E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515194" y="4552499"/>
                  <a:ext cx="961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40" name="Entrada de lápiz 5139">
                  <a:extLst>
                    <a:ext uri="{FF2B5EF4-FFF2-40B4-BE49-F238E27FC236}">
                      <a16:creationId xmlns:a16="http://schemas.microsoft.com/office/drawing/2014/main" id="{D323B8AB-46B8-E723-E901-E43EDF9F22EC}"/>
                    </a:ext>
                  </a:extLst>
                </p14:cNvPr>
                <p14:cNvContentPartPr/>
                <p14:nvPr/>
              </p14:nvContentPartPr>
              <p14:xfrm>
                <a:off x="4581074" y="4651499"/>
                <a:ext cx="59400" cy="105120"/>
              </p14:xfrm>
            </p:contentPart>
          </mc:Choice>
          <mc:Fallback xmlns="">
            <p:pic>
              <p:nvPicPr>
                <p:cNvPr id="5140" name="Entrada de lápiz 5139">
                  <a:extLst>
                    <a:ext uri="{FF2B5EF4-FFF2-40B4-BE49-F238E27FC236}">
                      <a16:creationId xmlns:a16="http://schemas.microsoft.com/office/drawing/2014/main" id="{D323B8AB-46B8-E723-E901-E43EDF9F22E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563074" y="4633859"/>
                  <a:ext cx="950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41" name="Entrada de lápiz 5140">
                  <a:extLst>
                    <a:ext uri="{FF2B5EF4-FFF2-40B4-BE49-F238E27FC236}">
                      <a16:creationId xmlns:a16="http://schemas.microsoft.com/office/drawing/2014/main" id="{BF8B262A-6ADA-1C47-91C5-3AEF767A4B52}"/>
                    </a:ext>
                  </a:extLst>
                </p14:cNvPr>
                <p14:cNvContentPartPr/>
                <p14:nvPr/>
              </p14:nvContentPartPr>
              <p14:xfrm>
                <a:off x="4667834" y="4537379"/>
                <a:ext cx="89640" cy="154800"/>
              </p14:xfrm>
            </p:contentPart>
          </mc:Choice>
          <mc:Fallback xmlns="">
            <p:pic>
              <p:nvPicPr>
                <p:cNvPr id="5141" name="Entrada de lápiz 5140">
                  <a:extLst>
                    <a:ext uri="{FF2B5EF4-FFF2-40B4-BE49-F238E27FC236}">
                      <a16:creationId xmlns:a16="http://schemas.microsoft.com/office/drawing/2014/main" id="{BF8B262A-6ADA-1C47-91C5-3AEF767A4B5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649834" y="4519739"/>
                  <a:ext cx="125280" cy="1904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144" name="Imagen 5143">
            <a:extLst>
              <a:ext uri="{FF2B5EF4-FFF2-40B4-BE49-F238E27FC236}">
                <a16:creationId xmlns:a16="http://schemas.microsoft.com/office/drawing/2014/main" id="{F4A303C0-D215-8E97-4EC4-97830E3FE947}"/>
              </a:ext>
            </a:extLst>
          </p:cNvPr>
          <p:cNvPicPr>
            <a:picLocks noChangeAspect="1"/>
          </p:cNvPicPr>
          <p:nvPr/>
        </p:nvPicPr>
        <p:blipFill>
          <a:blip r:embed="rId86"/>
          <a:stretch>
            <a:fillRect/>
          </a:stretch>
        </p:blipFill>
        <p:spPr>
          <a:xfrm>
            <a:off x="5028194" y="4718261"/>
            <a:ext cx="2962688" cy="924054"/>
          </a:xfrm>
          <a:prstGeom prst="rect">
            <a:avLst/>
          </a:prstGeom>
        </p:spPr>
      </p:pic>
      <p:sp>
        <p:nvSpPr>
          <p:cNvPr id="5146" name="CuadroTexto 5145">
            <a:extLst>
              <a:ext uri="{FF2B5EF4-FFF2-40B4-BE49-F238E27FC236}">
                <a16:creationId xmlns:a16="http://schemas.microsoft.com/office/drawing/2014/main" id="{3C991E41-D303-F9C6-D278-975EA367AD24}"/>
              </a:ext>
            </a:extLst>
          </p:cNvPr>
          <p:cNvSpPr txBox="1"/>
          <p:nvPr/>
        </p:nvSpPr>
        <p:spPr>
          <a:xfrm>
            <a:off x="5114774" y="4375209"/>
            <a:ext cx="6252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dirty="0"/>
              <a:t>Con el ADC del Arduino…</a:t>
            </a:r>
            <a:endParaRPr lang="es-MX" sz="1800" dirty="0">
              <a:sym typeface="Wingdings" panose="05000000000000000000" pitchFamily="2" charset="2"/>
            </a:endParaRPr>
          </a:p>
        </p:txBody>
      </p:sp>
      <p:sp>
        <p:nvSpPr>
          <p:cNvPr id="5148" name="CuadroTexto 5147">
            <a:extLst>
              <a:ext uri="{FF2B5EF4-FFF2-40B4-BE49-F238E27FC236}">
                <a16:creationId xmlns:a16="http://schemas.microsoft.com/office/drawing/2014/main" id="{E8F81C3D-C8B5-D53F-50D2-35B5002E8719}"/>
              </a:ext>
            </a:extLst>
          </p:cNvPr>
          <p:cNvSpPr txBox="1"/>
          <p:nvPr/>
        </p:nvSpPr>
        <p:spPr>
          <a:xfrm>
            <a:off x="7990882" y="4882416"/>
            <a:ext cx="37861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dirty="0">
                <a:sym typeface="Wingdings" panose="05000000000000000000" pitchFamily="2" charset="2"/>
              </a:rPr>
              <a:t> Resolución de medición </a:t>
            </a:r>
            <a:r>
              <a:rPr lang="es-MX" sz="2400" dirty="0">
                <a:sym typeface="Wingdings" panose="05000000000000000000" pitchFamily="2" charset="2"/>
              </a:rPr>
              <a:t>~ 0.5 °C</a:t>
            </a:r>
            <a:endParaRPr lang="en-US" sz="2400" dirty="0"/>
          </a:p>
        </p:txBody>
      </p:sp>
      <p:sp>
        <p:nvSpPr>
          <p:cNvPr id="5149" name="CuadroTexto 5148">
            <a:extLst>
              <a:ext uri="{FF2B5EF4-FFF2-40B4-BE49-F238E27FC236}">
                <a16:creationId xmlns:a16="http://schemas.microsoft.com/office/drawing/2014/main" id="{4E45D78F-7059-4E64-D39C-87C3C9166161}"/>
              </a:ext>
            </a:extLst>
          </p:cNvPr>
          <p:cNvSpPr txBox="1"/>
          <p:nvPr/>
        </p:nvSpPr>
        <p:spPr>
          <a:xfrm>
            <a:off x="4652280" y="5948438"/>
            <a:ext cx="72980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>
                <a:solidFill>
                  <a:srgbClr val="EE414D"/>
                </a:solidFill>
              </a:rPr>
              <a:t>¡Con una etapa de acondicionamiento se puede mejorar!</a:t>
            </a:r>
            <a:endParaRPr lang="es-MX" sz="2400" b="1" dirty="0">
              <a:solidFill>
                <a:srgbClr val="EE41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97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46" grpId="0"/>
      <p:bldP spid="5148" grpId="0"/>
      <p:bldP spid="514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35B86EA-E0FD-A626-4912-3881451844FF}"/>
              </a:ext>
            </a:extLst>
          </p:cNvPr>
          <p:cNvSpPr/>
          <p:nvPr/>
        </p:nvSpPr>
        <p:spPr>
          <a:xfrm>
            <a:off x="0" y="0"/>
            <a:ext cx="1851102" cy="6885356"/>
          </a:xfrm>
          <a:prstGeom prst="roundRect">
            <a:avLst>
              <a:gd name="adj" fmla="val 0"/>
            </a:avLst>
          </a:prstGeom>
          <a:solidFill>
            <a:srgbClr val="0E777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461665"/>
            <a:chOff x="-1" y="6607017"/>
            <a:chExt cx="12192001" cy="461665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358542" y="6607017"/>
              <a:ext cx="60392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15/19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30A227C-DD3D-EEA6-25A1-D74FCA93B521}"/>
              </a:ext>
            </a:extLst>
          </p:cNvPr>
          <p:cNvSpPr/>
          <p:nvPr/>
        </p:nvSpPr>
        <p:spPr>
          <a:xfrm>
            <a:off x="21843" y="27053"/>
            <a:ext cx="67626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Hardware y adquisición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sp>
        <p:nvSpPr>
          <p:cNvPr id="3" name="Flecha: pentágono 2">
            <a:extLst>
              <a:ext uri="{FF2B5EF4-FFF2-40B4-BE49-F238E27FC236}">
                <a16:creationId xmlns:a16="http://schemas.microsoft.com/office/drawing/2014/main" id="{CF90848D-2276-668C-EF94-7EE8E90919D6}"/>
              </a:ext>
            </a:extLst>
          </p:cNvPr>
          <p:cNvSpPr/>
          <p:nvPr/>
        </p:nvSpPr>
        <p:spPr>
          <a:xfrm>
            <a:off x="-11152" y="1037942"/>
            <a:ext cx="2330605" cy="977436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Sensores y Señales</a:t>
            </a:r>
          </a:p>
        </p:txBody>
      </p:sp>
      <p:sp>
        <p:nvSpPr>
          <p:cNvPr id="4" name="Flecha: pentágono 3">
            <a:extLst>
              <a:ext uri="{FF2B5EF4-FFF2-40B4-BE49-F238E27FC236}">
                <a16:creationId xmlns:a16="http://schemas.microsoft.com/office/drawing/2014/main" id="{0A5172D6-AE6F-9124-C2C1-703501AB8897}"/>
              </a:ext>
            </a:extLst>
          </p:cNvPr>
          <p:cNvSpPr/>
          <p:nvPr/>
        </p:nvSpPr>
        <p:spPr>
          <a:xfrm>
            <a:off x="-11152" y="2105821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Acondiciona-miento</a:t>
            </a:r>
            <a:endParaRPr lang="en-US" sz="2000" b="1" dirty="0"/>
          </a:p>
        </p:txBody>
      </p:sp>
      <p:sp>
        <p:nvSpPr>
          <p:cNvPr id="10" name="Flecha: pentágono 9">
            <a:extLst>
              <a:ext uri="{FF2B5EF4-FFF2-40B4-BE49-F238E27FC236}">
                <a16:creationId xmlns:a16="http://schemas.microsoft.com/office/drawing/2014/main" id="{3885F764-2AF9-29B6-B8AE-881DC1D15617}"/>
              </a:ext>
            </a:extLst>
          </p:cNvPr>
          <p:cNvSpPr/>
          <p:nvPr/>
        </p:nvSpPr>
        <p:spPr>
          <a:xfrm>
            <a:off x="-11152" y="3387685"/>
            <a:ext cx="2343226" cy="979200"/>
          </a:xfrm>
          <a:prstGeom prst="homePlate">
            <a:avLst/>
          </a:prstGeom>
          <a:solidFill>
            <a:srgbClr val="F8A02B"/>
          </a:solidFill>
          <a:ln>
            <a:solidFill>
              <a:srgbClr val="F8A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Adquisición ADC</a:t>
            </a:r>
          </a:p>
        </p:txBody>
      </p:sp>
      <p:sp>
        <p:nvSpPr>
          <p:cNvPr id="11" name="Flecha: pentágono 10">
            <a:extLst>
              <a:ext uri="{FF2B5EF4-FFF2-40B4-BE49-F238E27FC236}">
                <a16:creationId xmlns:a16="http://schemas.microsoft.com/office/drawing/2014/main" id="{71E37052-4E14-7EA4-F078-7667D077B65F}"/>
              </a:ext>
            </a:extLst>
          </p:cNvPr>
          <p:cNvSpPr/>
          <p:nvPr/>
        </p:nvSpPr>
        <p:spPr>
          <a:xfrm>
            <a:off x="-11152" y="4490782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Tarjetas de desarrollo</a:t>
            </a:r>
            <a:endParaRPr lang="es-CO" sz="2800" b="1" dirty="0"/>
          </a:p>
        </p:txBody>
      </p:sp>
      <p:sp>
        <p:nvSpPr>
          <p:cNvPr id="12" name="Flecha: pentágono 11">
            <a:extLst>
              <a:ext uri="{FF2B5EF4-FFF2-40B4-BE49-F238E27FC236}">
                <a16:creationId xmlns:a16="http://schemas.microsoft.com/office/drawing/2014/main" id="{1511D93D-73D5-374E-CD81-0FE03FA62DD4}"/>
              </a:ext>
            </a:extLst>
          </p:cNvPr>
          <p:cNvSpPr/>
          <p:nvPr/>
        </p:nvSpPr>
        <p:spPr>
          <a:xfrm>
            <a:off x="-11152" y="5583022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Transmisión de datos</a:t>
            </a:r>
            <a:endParaRPr lang="en-US" sz="2400" b="1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C7E7E7E-C392-45E8-3CEB-B153C1915BAD}"/>
              </a:ext>
            </a:extLst>
          </p:cNvPr>
          <p:cNvSpPr txBox="1"/>
          <p:nvPr/>
        </p:nvSpPr>
        <p:spPr>
          <a:xfrm>
            <a:off x="2450379" y="1057350"/>
            <a:ext cx="9608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>
                <a:solidFill>
                  <a:srgbClr val="EE414D"/>
                </a:solidFill>
              </a:rPr>
              <a:t>Ejemplo: sensor de temperatura LM35</a:t>
            </a:r>
            <a:endParaRPr lang="es-MX" sz="2800" b="1" dirty="0">
              <a:solidFill>
                <a:srgbClr val="EE414D"/>
              </a:solidFill>
            </a:endParaRPr>
          </a:p>
        </p:txBody>
      </p:sp>
      <p:sp>
        <p:nvSpPr>
          <p:cNvPr id="4098" name="CuadroTexto 4097">
            <a:extLst>
              <a:ext uri="{FF2B5EF4-FFF2-40B4-BE49-F238E27FC236}">
                <a16:creationId xmlns:a16="http://schemas.microsoft.com/office/drawing/2014/main" id="{47C4FBC6-F7D1-2897-4D97-10B0C26E7D4B}"/>
              </a:ext>
            </a:extLst>
          </p:cNvPr>
          <p:cNvSpPr txBox="1"/>
          <p:nvPr/>
        </p:nvSpPr>
        <p:spPr>
          <a:xfrm>
            <a:off x="2450379" y="1620760"/>
            <a:ext cx="42423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/>
              <a:t>10mV – 1°C</a:t>
            </a:r>
          </a:p>
          <a:p>
            <a:r>
              <a:rPr lang="es-MX" sz="2400" dirty="0"/>
              <a:t>En la configuración básica:</a:t>
            </a:r>
          </a:p>
          <a:p>
            <a:r>
              <a:rPr lang="es-MX" sz="2400" dirty="0"/>
              <a:t>2 °C </a:t>
            </a:r>
            <a:r>
              <a:rPr lang="es-MX" sz="2400" dirty="0">
                <a:sym typeface="Wingdings" panose="05000000000000000000" pitchFamily="2" charset="2"/>
              </a:rPr>
              <a:t> 0 V</a:t>
            </a:r>
          </a:p>
          <a:p>
            <a:r>
              <a:rPr lang="es-MX" sz="2400" dirty="0"/>
              <a:t>150 °C </a:t>
            </a:r>
            <a:r>
              <a:rPr lang="es-MX" sz="2400" dirty="0">
                <a:sym typeface="Wingdings" panose="05000000000000000000" pitchFamily="2" charset="2"/>
              </a:rPr>
              <a:t> 1.48 V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69F45A2-42B5-3D18-7106-2C3F12111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02" y="1660484"/>
            <a:ext cx="5687658" cy="156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48" name="CuadroTexto 5147">
            <a:extLst>
              <a:ext uri="{FF2B5EF4-FFF2-40B4-BE49-F238E27FC236}">
                <a16:creationId xmlns:a16="http://schemas.microsoft.com/office/drawing/2014/main" id="{E8F81C3D-C8B5-D53F-50D2-35B5002E8719}"/>
              </a:ext>
            </a:extLst>
          </p:cNvPr>
          <p:cNvSpPr txBox="1"/>
          <p:nvPr/>
        </p:nvSpPr>
        <p:spPr>
          <a:xfrm>
            <a:off x="7620977" y="4749549"/>
            <a:ext cx="44375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dirty="0">
                <a:sym typeface="Wingdings" panose="05000000000000000000" pitchFamily="2" charset="2"/>
              </a:rPr>
              <a:t> Resolución de medición </a:t>
            </a:r>
            <a:r>
              <a:rPr lang="es-MX" sz="2400" dirty="0">
                <a:solidFill>
                  <a:srgbClr val="EE414D"/>
                </a:solidFill>
                <a:sym typeface="Wingdings" panose="05000000000000000000" pitchFamily="2" charset="2"/>
              </a:rPr>
              <a:t>~ 0.025 °C</a:t>
            </a:r>
            <a:endParaRPr lang="en-US" sz="2400" dirty="0">
              <a:solidFill>
                <a:srgbClr val="EE414D"/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30D67F1-CE36-7B3F-95A8-48755213F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379" y="3640928"/>
            <a:ext cx="5170598" cy="229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28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4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35B86EA-E0FD-A626-4912-3881451844FF}"/>
              </a:ext>
            </a:extLst>
          </p:cNvPr>
          <p:cNvSpPr/>
          <p:nvPr/>
        </p:nvSpPr>
        <p:spPr>
          <a:xfrm>
            <a:off x="0" y="0"/>
            <a:ext cx="1851102" cy="6885356"/>
          </a:xfrm>
          <a:prstGeom prst="roundRect">
            <a:avLst>
              <a:gd name="adj" fmla="val 0"/>
            </a:avLst>
          </a:prstGeom>
          <a:solidFill>
            <a:srgbClr val="0E777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461665"/>
            <a:chOff x="-1" y="6607017"/>
            <a:chExt cx="12192001" cy="461665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358542" y="6607017"/>
              <a:ext cx="60392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16/19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30A227C-DD3D-EEA6-25A1-D74FCA93B521}"/>
              </a:ext>
            </a:extLst>
          </p:cNvPr>
          <p:cNvSpPr/>
          <p:nvPr/>
        </p:nvSpPr>
        <p:spPr>
          <a:xfrm>
            <a:off x="21843" y="27053"/>
            <a:ext cx="67626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Hardware y adquisición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sp>
        <p:nvSpPr>
          <p:cNvPr id="3" name="Flecha: pentágono 2">
            <a:extLst>
              <a:ext uri="{FF2B5EF4-FFF2-40B4-BE49-F238E27FC236}">
                <a16:creationId xmlns:a16="http://schemas.microsoft.com/office/drawing/2014/main" id="{CF90848D-2276-668C-EF94-7EE8E90919D6}"/>
              </a:ext>
            </a:extLst>
          </p:cNvPr>
          <p:cNvSpPr/>
          <p:nvPr/>
        </p:nvSpPr>
        <p:spPr>
          <a:xfrm>
            <a:off x="-11152" y="1037942"/>
            <a:ext cx="2330605" cy="977436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Sensores y Señales</a:t>
            </a:r>
          </a:p>
        </p:txBody>
      </p:sp>
      <p:sp>
        <p:nvSpPr>
          <p:cNvPr id="4" name="Flecha: pentágono 3">
            <a:extLst>
              <a:ext uri="{FF2B5EF4-FFF2-40B4-BE49-F238E27FC236}">
                <a16:creationId xmlns:a16="http://schemas.microsoft.com/office/drawing/2014/main" id="{0A5172D6-AE6F-9124-C2C1-703501AB8897}"/>
              </a:ext>
            </a:extLst>
          </p:cNvPr>
          <p:cNvSpPr/>
          <p:nvPr/>
        </p:nvSpPr>
        <p:spPr>
          <a:xfrm>
            <a:off x="-11152" y="2105821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Acondiciona-miento</a:t>
            </a:r>
            <a:endParaRPr lang="en-US" sz="2000" b="1" dirty="0"/>
          </a:p>
        </p:txBody>
      </p:sp>
      <p:sp>
        <p:nvSpPr>
          <p:cNvPr id="10" name="Flecha: pentágono 9">
            <a:extLst>
              <a:ext uri="{FF2B5EF4-FFF2-40B4-BE49-F238E27FC236}">
                <a16:creationId xmlns:a16="http://schemas.microsoft.com/office/drawing/2014/main" id="{3885F764-2AF9-29B6-B8AE-881DC1D15617}"/>
              </a:ext>
            </a:extLst>
          </p:cNvPr>
          <p:cNvSpPr/>
          <p:nvPr/>
        </p:nvSpPr>
        <p:spPr>
          <a:xfrm>
            <a:off x="-11152" y="3387685"/>
            <a:ext cx="2343226" cy="979200"/>
          </a:xfrm>
          <a:prstGeom prst="homePlate">
            <a:avLst/>
          </a:prstGeom>
          <a:solidFill>
            <a:srgbClr val="F8A02B"/>
          </a:solidFill>
          <a:ln>
            <a:solidFill>
              <a:srgbClr val="F8A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Adquisición ADC</a:t>
            </a:r>
          </a:p>
        </p:txBody>
      </p:sp>
      <p:sp>
        <p:nvSpPr>
          <p:cNvPr id="11" name="Flecha: pentágono 10">
            <a:extLst>
              <a:ext uri="{FF2B5EF4-FFF2-40B4-BE49-F238E27FC236}">
                <a16:creationId xmlns:a16="http://schemas.microsoft.com/office/drawing/2014/main" id="{71E37052-4E14-7EA4-F078-7667D077B65F}"/>
              </a:ext>
            </a:extLst>
          </p:cNvPr>
          <p:cNvSpPr/>
          <p:nvPr/>
        </p:nvSpPr>
        <p:spPr>
          <a:xfrm>
            <a:off x="-11152" y="4490782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Tarjetas de desarrollo</a:t>
            </a:r>
            <a:endParaRPr lang="es-CO" sz="2800" b="1" dirty="0"/>
          </a:p>
        </p:txBody>
      </p:sp>
      <p:sp>
        <p:nvSpPr>
          <p:cNvPr id="12" name="Flecha: pentágono 11">
            <a:extLst>
              <a:ext uri="{FF2B5EF4-FFF2-40B4-BE49-F238E27FC236}">
                <a16:creationId xmlns:a16="http://schemas.microsoft.com/office/drawing/2014/main" id="{1511D93D-73D5-374E-CD81-0FE03FA62DD4}"/>
              </a:ext>
            </a:extLst>
          </p:cNvPr>
          <p:cNvSpPr/>
          <p:nvPr/>
        </p:nvSpPr>
        <p:spPr>
          <a:xfrm>
            <a:off x="-11152" y="5583022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Transmisión de datos</a:t>
            </a:r>
            <a:endParaRPr lang="en-US" sz="2400" b="1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C7E7E7E-C392-45E8-3CEB-B153C1915BAD}"/>
              </a:ext>
            </a:extLst>
          </p:cNvPr>
          <p:cNvSpPr txBox="1"/>
          <p:nvPr/>
        </p:nvSpPr>
        <p:spPr>
          <a:xfrm>
            <a:off x="2450379" y="1057350"/>
            <a:ext cx="9608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>
                <a:solidFill>
                  <a:srgbClr val="EE414D"/>
                </a:solidFill>
              </a:rPr>
              <a:t>El acondicionamiento se logra usando amplificadores operacionales</a:t>
            </a:r>
            <a:endParaRPr lang="es-MX" sz="2400" b="1" dirty="0">
              <a:solidFill>
                <a:srgbClr val="EE414D"/>
              </a:solidFill>
            </a:endParaRPr>
          </a:p>
        </p:txBody>
      </p:sp>
      <p:pic>
        <p:nvPicPr>
          <p:cNvPr id="10242" name="Picture 2" descr="Configuraciones Básicas de Amplificadores Operacionales">
            <a:extLst>
              <a:ext uri="{FF2B5EF4-FFF2-40B4-BE49-F238E27FC236}">
                <a16:creationId xmlns:a16="http://schemas.microsoft.com/office/drawing/2014/main" id="{EFE9FA09-052F-C784-22C5-704FC364D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948" y="1453687"/>
            <a:ext cx="5367205" cy="493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289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35B86EA-E0FD-A626-4912-3881451844FF}"/>
              </a:ext>
            </a:extLst>
          </p:cNvPr>
          <p:cNvSpPr/>
          <p:nvPr/>
        </p:nvSpPr>
        <p:spPr>
          <a:xfrm>
            <a:off x="0" y="0"/>
            <a:ext cx="1851102" cy="6885356"/>
          </a:xfrm>
          <a:prstGeom prst="roundRect">
            <a:avLst>
              <a:gd name="adj" fmla="val 0"/>
            </a:avLst>
          </a:prstGeom>
          <a:solidFill>
            <a:srgbClr val="0E777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461665"/>
            <a:chOff x="-1" y="6607017"/>
            <a:chExt cx="12192001" cy="461665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358542" y="6607017"/>
              <a:ext cx="60392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17/19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30A227C-DD3D-EEA6-25A1-D74FCA93B521}"/>
              </a:ext>
            </a:extLst>
          </p:cNvPr>
          <p:cNvSpPr/>
          <p:nvPr/>
        </p:nvSpPr>
        <p:spPr>
          <a:xfrm>
            <a:off x="21843" y="27053"/>
            <a:ext cx="67626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Hardware y adquisición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sp>
        <p:nvSpPr>
          <p:cNvPr id="3" name="Flecha: pentágono 2">
            <a:extLst>
              <a:ext uri="{FF2B5EF4-FFF2-40B4-BE49-F238E27FC236}">
                <a16:creationId xmlns:a16="http://schemas.microsoft.com/office/drawing/2014/main" id="{CF90848D-2276-668C-EF94-7EE8E90919D6}"/>
              </a:ext>
            </a:extLst>
          </p:cNvPr>
          <p:cNvSpPr/>
          <p:nvPr/>
        </p:nvSpPr>
        <p:spPr>
          <a:xfrm>
            <a:off x="-11152" y="1037942"/>
            <a:ext cx="2330605" cy="977436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Sensores y Señales</a:t>
            </a:r>
          </a:p>
        </p:txBody>
      </p:sp>
      <p:sp>
        <p:nvSpPr>
          <p:cNvPr id="4" name="Flecha: pentágono 3">
            <a:extLst>
              <a:ext uri="{FF2B5EF4-FFF2-40B4-BE49-F238E27FC236}">
                <a16:creationId xmlns:a16="http://schemas.microsoft.com/office/drawing/2014/main" id="{0A5172D6-AE6F-9124-C2C1-703501AB8897}"/>
              </a:ext>
            </a:extLst>
          </p:cNvPr>
          <p:cNvSpPr/>
          <p:nvPr/>
        </p:nvSpPr>
        <p:spPr>
          <a:xfrm>
            <a:off x="-11152" y="2105821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Acondiciona-miento</a:t>
            </a:r>
            <a:endParaRPr lang="en-US" sz="2000" b="1" dirty="0"/>
          </a:p>
        </p:txBody>
      </p:sp>
      <p:sp>
        <p:nvSpPr>
          <p:cNvPr id="10" name="Flecha: pentágono 9">
            <a:extLst>
              <a:ext uri="{FF2B5EF4-FFF2-40B4-BE49-F238E27FC236}">
                <a16:creationId xmlns:a16="http://schemas.microsoft.com/office/drawing/2014/main" id="{3885F764-2AF9-29B6-B8AE-881DC1D15617}"/>
              </a:ext>
            </a:extLst>
          </p:cNvPr>
          <p:cNvSpPr/>
          <p:nvPr/>
        </p:nvSpPr>
        <p:spPr>
          <a:xfrm>
            <a:off x="-11152" y="3387685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Adquisición ADC</a:t>
            </a:r>
          </a:p>
        </p:txBody>
      </p:sp>
      <p:sp>
        <p:nvSpPr>
          <p:cNvPr id="11" name="Flecha: pentágono 10">
            <a:extLst>
              <a:ext uri="{FF2B5EF4-FFF2-40B4-BE49-F238E27FC236}">
                <a16:creationId xmlns:a16="http://schemas.microsoft.com/office/drawing/2014/main" id="{71E37052-4E14-7EA4-F078-7667D077B65F}"/>
              </a:ext>
            </a:extLst>
          </p:cNvPr>
          <p:cNvSpPr/>
          <p:nvPr/>
        </p:nvSpPr>
        <p:spPr>
          <a:xfrm>
            <a:off x="-11152" y="4490782"/>
            <a:ext cx="2343226" cy="979200"/>
          </a:xfrm>
          <a:prstGeom prst="homePlate">
            <a:avLst/>
          </a:prstGeom>
          <a:solidFill>
            <a:srgbClr val="F8A02B"/>
          </a:solidFill>
          <a:ln>
            <a:solidFill>
              <a:srgbClr val="F8A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Tarjetas </a:t>
            </a:r>
            <a:r>
              <a:rPr lang="es-CO" sz="2400" b="1"/>
              <a:t>de desarrollo</a:t>
            </a:r>
            <a:endParaRPr lang="es-CO" sz="2400" b="1" dirty="0"/>
          </a:p>
        </p:txBody>
      </p:sp>
      <p:sp>
        <p:nvSpPr>
          <p:cNvPr id="12" name="Flecha: pentágono 11">
            <a:extLst>
              <a:ext uri="{FF2B5EF4-FFF2-40B4-BE49-F238E27FC236}">
                <a16:creationId xmlns:a16="http://schemas.microsoft.com/office/drawing/2014/main" id="{1511D93D-73D5-374E-CD81-0FE03FA62DD4}"/>
              </a:ext>
            </a:extLst>
          </p:cNvPr>
          <p:cNvSpPr/>
          <p:nvPr/>
        </p:nvSpPr>
        <p:spPr>
          <a:xfrm>
            <a:off x="-11152" y="5583022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Transmisión de datos</a:t>
            </a:r>
            <a:endParaRPr lang="en-US" sz="2400" b="1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C7E7E7E-C392-45E8-3CEB-B153C1915BAD}"/>
              </a:ext>
            </a:extLst>
          </p:cNvPr>
          <p:cNvSpPr txBox="1"/>
          <p:nvPr/>
        </p:nvSpPr>
        <p:spPr>
          <a:xfrm>
            <a:off x="2450379" y="1057350"/>
            <a:ext cx="9608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>
                <a:solidFill>
                  <a:srgbClr val="EE414D"/>
                </a:solidFill>
              </a:rPr>
              <a:t>Entre las tarjetas de desarrollo más comunes se encuentran:</a:t>
            </a:r>
            <a:endParaRPr lang="es-MX" sz="2400" b="1" dirty="0">
              <a:solidFill>
                <a:srgbClr val="EE414D"/>
              </a:solidFill>
            </a:endParaRPr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13E3DBA5-6F59-98C1-CA1A-0D71C49C565E}"/>
              </a:ext>
            </a:extLst>
          </p:cNvPr>
          <p:cNvGrpSpPr/>
          <p:nvPr/>
        </p:nvGrpSpPr>
        <p:grpSpPr>
          <a:xfrm>
            <a:off x="2772496" y="2050697"/>
            <a:ext cx="2622412" cy="3376240"/>
            <a:chOff x="2676242" y="1759209"/>
            <a:chExt cx="2622412" cy="3376240"/>
          </a:xfrm>
        </p:grpSpPr>
        <p:pic>
          <p:nvPicPr>
            <p:cNvPr id="20" name="Picture 14">
              <a:extLst>
                <a:ext uri="{FF2B5EF4-FFF2-40B4-BE49-F238E27FC236}">
                  <a16:creationId xmlns:a16="http://schemas.microsoft.com/office/drawing/2014/main" id="{0231EF27-E899-1935-2ABE-FA4AEDD313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676242" y="1759209"/>
              <a:ext cx="2612944" cy="1724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97F960ED-A7CE-9811-1BE4-55D3006C3C02}"/>
                </a:ext>
              </a:extLst>
            </p:cNvPr>
            <p:cNvSpPr txBox="1"/>
            <p:nvPr/>
          </p:nvSpPr>
          <p:spPr>
            <a:xfrm>
              <a:off x="2676242" y="3442678"/>
              <a:ext cx="2622412" cy="16927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MX" sz="2400" b="1" dirty="0"/>
                <a:t>ARDUINO </a:t>
              </a:r>
              <a:r>
                <a:rPr lang="es-MX" b="1" dirty="0"/>
                <a:t>(MEGA)</a:t>
              </a:r>
              <a:endParaRPr lang="es-MX" sz="2400" b="1" dirty="0"/>
            </a:p>
            <a:p>
              <a:pPr marL="285750" indent="-285750">
                <a:buFontTx/>
                <a:buChar char="-"/>
              </a:pPr>
              <a:r>
                <a:rPr lang="es-CO" sz="1600" dirty="0"/>
                <a:t>ATmega2560.</a:t>
              </a:r>
            </a:p>
            <a:p>
              <a:pPr marL="285750" indent="-285750">
                <a:buFontTx/>
                <a:buChar char="-"/>
              </a:pPr>
              <a:r>
                <a:rPr lang="es-CO" sz="1600" dirty="0"/>
                <a:t>54 entradas/salidas digitales. 16 analógicas.</a:t>
              </a:r>
            </a:p>
            <a:p>
              <a:pPr marL="285750" indent="-285750">
                <a:buFontTx/>
                <a:buChar char="-"/>
              </a:pPr>
              <a:r>
                <a:rPr lang="es-CO" sz="1600" dirty="0"/>
                <a:t>Procesamiento a </a:t>
              </a:r>
              <a:r>
                <a:rPr lang="en-US" sz="1600" b="0" i="0" dirty="0">
                  <a:solidFill>
                    <a:srgbClr val="323232"/>
                  </a:solidFill>
                  <a:effectLst/>
                  <a:latin typeface="-apple-system"/>
                </a:rPr>
                <a:t>16 MHz</a:t>
              </a:r>
              <a:r>
                <a:rPr lang="es-CO" sz="1600" b="0" i="0" dirty="0">
                  <a:solidFill>
                    <a:srgbClr val="323232"/>
                  </a:solidFill>
                  <a:effectLst/>
                  <a:latin typeface="-apple-system"/>
                </a:rPr>
                <a:t>.</a:t>
              </a:r>
            </a:p>
            <a:p>
              <a:pPr marL="285750" indent="-285750">
                <a:buFontTx/>
                <a:buChar char="-"/>
              </a:pPr>
              <a:r>
                <a:rPr lang="en-US" sz="1600" b="0" i="0" dirty="0">
                  <a:solidFill>
                    <a:srgbClr val="323232"/>
                  </a:solidFill>
                  <a:effectLst/>
                  <a:latin typeface="-apple-system"/>
                </a:rPr>
                <a:t>ADC de 10 bits</a:t>
              </a:r>
              <a:r>
                <a:rPr lang="es-CO" sz="1600" dirty="0">
                  <a:solidFill>
                    <a:srgbClr val="323232"/>
                  </a:solidFill>
                  <a:latin typeface="-apple-system"/>
                </a:rPr>
                <a:t>.</a:t>
              </a:r>
            </a:p>
          </p:txBody>
        </p:sp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855DDFE8-3D26-9731-7DE5-63EB3099ABEB}"/>
              </a:ext>
            </a:extLst>
          </p:cNvPr>
          <p:cNvGrpSpPr/>
          <p:nvPr/>
        </p:nvGrpSpPr>
        <p:grpSpPr>
          <a:xfrm>
            <a:off x="5399680" y="2050697"/>
            <a:ext cx="3080495" cy="4042625"/>
            <a:chOff x="5534115" y="1858566"/>
            <a:chExt cx="3080495" cy="4042625"/>
          </a:xfrm>
        </p:grpSpPr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C2EF17C1-E218-F5D4-504A-339AC08832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046200" y="1858566"/>
              <a:ext cx="2056325" cy="1525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BD29A641-6A28-F951-9DCE-002979C0C120}"/>
                </a:ext>
              </a:extLst>
            </p:cNvPr>
            <p:cNvSpPr txBox="1"/>
            <p:nvPr/>
          </p:nvSpPr>
          <p:spPr>
            <a:xfrm>
              <a:off x="5534115" y="3469756"/>
              <a:ext cx="3080495" cy="24314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MX" sz="2400" b="1" dirty="0"/>
                <a:t>ESP32</a:t>
              </a:r>
            </a:p>
            <a:p>
              <a:pPr marL="285750" indent="-285750">
                <a:buFontTx/>
                <a:buChar char="-"/>
              </a:pPr>
              <a:r>
                <a:rPr lang="es-CO" sz="1600" dirty="0"/>
                <a:t>Dual-Core con arquitectura </a:t>
              </a:r>
              <a:r>
                <a:rPr lang="es-CO" sz="1600" dirty="0" err="1"/>
                <a:t>Xtensa</a:t>
              </a:r>
              <a:r>
                <a:rPr lang="es-CO" sz="1600" dirty="0"/>
                <a:t> LX6 + unidad de procesamiento digital (DSP). </a:t>
              </a:r>
            </a:p>
            <a:p>
              <a:pPr marL="285750" indent="-285750">
                <a:buFontTx/>
                <a:buChar char="-"/>
              </a:pPr>
              <a:r>
                <a:rPr lang="es-CO" sz="1600" dirty="0"/>
                <a:t>Pines, depende de la placa.</a:t>
              </a:r>
            </a:p>
            <a:p>
              <a:pPr marL="285750" indent="-285750">
                <a:buFontTx/>
                <a:buChar char="-"/>
              </a:pPr>
              <a:r>
                <a:rPr lang="es-CO" sz="1600" dirty="0"/>
                <a:t>Procesamiento a </a:t>
              </a:r>
              <a:r>
                <a:rPr lang="en-US" sz="1600" b="0" i="0" dirty="0">
                  <a:solidFill>
                    <a:srgbClr val="323232"/>
                  </a:solidFill>
                  <a:effectLst/>
                  <a:latin typeface="-apple-system"/>
                </a:rPr>
                <a:t>240 MHz</a:t>
              </a:r>
              <a:r>
                <a:rPr lang="es-CO" sz="1600" b="0" i="0" dirty="0">
                  <a:solidFill>
                    <a:srgbClr val="323232"/>
                  </a:solidFill>
                  <a:effectLst/>
                  <a:latin typeface="-apple-system"/>
                </a:rPr>
                <a:t>.</a:t>
              </a:r>
            </a:p>
            <a:p>
              <a:pPr marL="285750" indent="-285750">
                <a:buFontTx/>
                <a:buChar char="-"/>
              </a:pPr>
              <a:r>
                <a:rPr lang="es-MX" sz="1600" b="0" i="0" dirty="0">
                  <a:solidFill>
                    <a:srgbClr val="323232"/>
                  </a:solidFill>
                  <a:effectLst/>
                  <a:latin typeface="-apple-system"/>
                </a:rPr>
                <a:t>dos </a:t>
              </a:r>
              <a:r>
                <a:rPr lang="en-US" sz="1600" dirty="0"/>
                <a:t>12-bit SAR ADCs (Successive-approximation ADC).</a:t>
              </a:r>
              <a:endParaRPr lang="es-CO" sz="1600" dirty="0"/>
            </a:p>
          </p:txBody>
        </p:sp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FB8817F6-4811-402B-439A-014BEF1747D8}"/>
              </a:ext>
            </a:extLst>
          </p:cNvPr>
          <p:cNvGrpSpPr/>
          <p:nvPr/>
        </p:nvGrpSpPr>
        <p:grpSpPr>
          <a:xfrm>
            <a:off x="8484948" y="2050697"/>
            <a:ext cx="3202569" cy="3445229"/>
            <a:chOff x="8388694" y="1713811"/>
            <a:chExt cx="3202569" cy="3445229"/>
          </a:xfrm>
        </p:grpSpPr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3BD2A797-8368-3206-565A-9F9014522E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8" r="69704"/>
            <a:stretch/>
          </p:blipFill>
          <p:spPr>
            <a:xfrm>
              <a:off x="8388694" y="1713811"/>
              <a:ext cx="2586623" cy="1815436"/>
            </a:xfrm>
            <a:prstGeom prst="rect">
              <a:avLst/>
            </a:prstGeom>
          </p:spPr>
        </p:pic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FCF75FDA-AD4A-078D-E01E-40C8A5B187DD}"/>
                </a:ext>
              </a:extLst>
            </p:cNvPr>
            <p:cNvSpPr txBox="1"/>
            <p:nvPr/>
          </p:nvSpPr>
          <p:spPr>
            <a:xfrm>
              <a:off x="8388694" y="3466269"/>
              <a:ext cx="3202569" cy="16927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MX" sz="2400" b="1" dirty="0"/>
                <a:t>Raspberry Pi </a:t>
              </a:r>
              <a:r>
                <a:rPr lang="es-MX" b="1" dirty="0"/>
                <a:t>(4 – </a:t>
              </a:r>
              <a:r>
                <a:rPr lang="es-MX" b="1" dirty="0" err="1"/>
                <a:t>model</a:t>
              </a:r>
              <a:r>
                <a:rPr lang="es-MX" b="1" dirty="0"/>
                <a:t> b)</a:t>
              </a:r>
              <a:endParaRPr lang="es-MX" sz="2400" b="1" dirty="0"/>
            </a:p>
            <a:p>
              <a:pPr marL="285750" indent="-285750">
                <a:buFontTx/>
                <a:buChar char="-"/>
              </a:pPr>
              <a:r>
                <a:rPr lang="en-US" sz="1600" b="0" i="0" dirty="0">
                  <a:solidFill>
                    <a:srgbClr val="323232"/>
                  </a:solidFill>
                  <a:effectLst/>
                  <a:latin typeface="-apple-system"/>
                </a:rPr>
                <a:t>Quad core 64-bit ARM-Cortex A72.</a:t>
              </a:r>
              <a:r>
                <a:rPr lang="es-CO" sz="1600" dirty="0"/>
                <a:t> </a:t>
              </a:r>
            </a:p>
            <a:p>
              <a:pPr marL="285750" indent="-285750">
                <a:buFontTx/>
                <a:buChar char="-"/>
              </a:pPr>
              <a:r>
                <a:rPr lang="es-CO" sz="1600" dirty="0"/>
                <a:t>26 Pines digitales GPIO.</a:t>
              </a:r>
            </a:p>
            <a:p>
              <a:pPr marL="285750" indent="-285750">
                <a:buFontTx/>
                <a:buChar char="-"/>
              </a:pPr>
              <a:r>
                <a:rPr lang="es-CO" sz="1600" dirty="0"/>
                <a:t>Procesamiento a </a:t>
              </a:r>
              <a:r>
                <a:rPr lang="en-US" sz="1600" dirty="0">
                  <a:solidFill>
                    <a:srgbClr val="323232"/>
                  </a:solidFill>
                  <a:latin typeface="-apple-system"/>
                </a:rPr>
                <a:t>1.5 G</a:t>
              </a:r>
              <a:r>
                <a:rPr lang="en-US" sz="1600" b="0" i="0" dirty="0">
                  <a:solidFill>
                    <a:srgbClr val="323232"/>
                  </a:solidFill>
                  <a:effectLst/>
                  <a:latin typeface="-apple-system"/>
                </a:rPr>
                <a:t>Hz</a:t>
              </a:r>
              <a:r>
                <a:rPr lang="es-CO" sz="1600" b="0" i="0" dirty="0">
                  <a:solidFill>
                    <a:srgbClr val="323232"/>
                  </a:solidFill>
                  <a:effectLst/>
                  <a:latin typeface="-apple-system"/>
                </a:rPr>
                <a:t>.</a:t>
              </a:r>
            </a:p>
            <a:p>
              <a:pPr marL="285750" indent="-285750">
                <a:buFontTx/>
                <a:buChar char="-"/>
              </a:pPr>
              <a:r>
                <a:rPr lang="es-MX" sz="1600" b="0" i="0" dirty="0">
                  <a:solidFill>
                    <a:srgbClr val="323232"/>
                  </a:solidFill>
                  <a:effectLst/>
                  <a:latin typeface="-apple-system"/>
                </a:rPr>
                <a:t>NO ADC!</a:t>
              </a:r>
              <a:endParaRPr lang="es-CO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530527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35B86EA-E0FD-A626-4912-3881451844FF}"/>
              </a:ext>
            </a:extLst>
          </p:cNvPr>
          <p:cNvSpPr/>
          <p:nvPr/>
        </p:nvSpPr>
        <p:spPr>
          <a:xfrm>
            <a:off x="0" y="0"/>
            <a:ext cx="1851102" cy="6885356"/>
          </a:xfrm>
          <a:prstGeom prst="roundRect">
            <a:avLst>
              <a:gd name="adj" fmla="val 0"/>
            </a:avLst>
          </a:prstGeom>
          <a:solidFill>
            <a:srgbClr val="0E777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461665"/>
            <a:chOff x="-1" y="6607017"/>
            <a:chExt cx="12192001" cy="461665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358542" y="6607017"/>
              <a:ext cx="60392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18/19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30A227C-DD3D-EEA6-25A1-D74FCA93B521}"/>
              </a:ext>
            </a:extLst>
          </p:cNvPr>
          <p:cNvSpPr/>
          <p:nvPr/>
        </p:nvSpPr>
        <p:spPr>
          <a:xfrm>
            <a:off x="21843" y="27053"/>
            <a:ext cx="67626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Hardware y adquisición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sp>
        <p:nvSpPr>
          <p:cNvPr id="3" name="Flecha: pentágono 2">
            <a:extLst>
              <a:ext uri="{FF2B5EF4-FFF2-40B4-BE49-F238E27FC236}">
                <a16:creationId xmlns:a16="http://schemas.microsoft.com/office/drawing/2014/main" id="{CF90848D-2276-668C-EF94-7EE8E90919D6}"/>
              </a:ext>
            </a:extLst>
          </p:cNvPr>
          <p:cNvSpPr/>
          <p:nvPr/>
        </p:nvSpPr>
        <p:spPr>
          <a:xfrm>
            <a:off x="-11152" y="1037942"/>
            <a:ext cx="2330605" cy="977436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Sensores y Señales</a:t>
            </a:r>
          </a:p>
        </p:txBody>
      </p:sp>
      <p:sp>
        <p:nvSpPr>
          <p:cNvPr id="4" name="Flecha: pentágono 3">
            <a:extLst>
              <a:ext uri="{FF2B5EF4-FFF2-40B4-BE49-F238E27FC236}">
                <a16:creationId xmlns:a16="http://schemas.microsoft.com/office/drawing/2014/main" id="{0A5172D6-AE6F-9124-C2C1-703501AB8897}"/>
              </a:ext>
            </a:extLst>
          </p:cNvPr>
          <p:cNvSpPr/>
          <p:nvPr/>
        </p:nvSpPr>
        <p:spPr>
          <a:xfrm>
            <a:off x="-11152" y="2105821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Acondiciona-miento</a:t>
            </a:r>
            <a:endParaRPr lang="en-US" sz="2000" b="1" dirty="0"/>
          </a:p>
        </p:txBody>
      </p:sp>
      <p:sp>
        <p:nvSpPr>
          <p:cNvPr id="10" name="Flecha: pentágono 9">
            <a:extLst>
              <a:ext uri="{FF2B5EF4-FFF2-40B4-BE49-F238E27FC236}">
                <a16:creationId xmlns:a16="http://schemas.microsoft.com/office/drawing/2014/main" id="{3885F764-2AF9-29B6-B8AE-881DC1D15617}"/>
              </a:ext>
            </a:extLst>
          </p:cNvPr>
          <p:cNvSpPr/>
          <p:nvPr/>
        </p:nvSpPr>
        <p:spPr>
          <a:xfrm>
            <a:off x="-11152" y="3387685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Adquisición ADC</a:t>
            </a:r>
          </a:p>
        </p:txBody>
      </p:sp>
      <p:sp>
        <p:nvSpPr>
          <p:cNvPr id="11" name="Flecha: pentágono 10">
            <a:extLst>
              <a:ext uri="{FF2B5EF4-FFF2-40B4-BE49-F238E27FC236}">
                <a16:creationId xmlns:a16="http://schemas.microsoft.com/office/drawing/2014/main" id="{71E37052-4E14-7EA4-F078-7667D077B65F}"/>
              </a:ext>
            </a:extLst>
          </p:cNvPr>
          <p:cNvSpPr/>
          <p:nvPr/>
        </p:nvSpPr>
        <p:spPr>
          <a:xfrm>
            <a:off x="-11152" y="4490782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Tarjetas de desarrollo</a:t>
            </a:r>
            <a:endParaRPr lang="es-CO" sz="2800" b="1" dirty="0"/>
          </a:p>
        </p:txBody>
      </p:sp>
      <p:sp>
        <p:nvSpPr>
          <p:cNvPr id="12" name="Flecha: pentágono 11">
            <a:extLst>
              <a:ext uri="{FF2B5EF4-FFF2-40B4-BE49-F238E27FC236}">
                <a16:creationId xmlns:a16="http://schemas.microsoft.com/office/drawing/2014/main" id="{1511D93D-73D5-374E-CD81-0FE03FA62DD4}"/>
              </a:ext>
            </a:extLst>
          </p:cNvPr>
          <p:cNvSpPr/>
          <p:nvPr/>
        </p:nvSpPr>
        <p:spPr>
          <a:xfrm>
            <a:off x="-11152" y="5583022"/>
            <a:ext cx="2343226" cy="979200"/>
          </a:xfrm>
          <a:prstGeom prst="homePlate">
            <a:avLst/>
          </a:prstGeom>
          <a:solidFill>
            <a:srgbClr val="F8A02B"/>
          </a:solidFill>
          <a:ln>
            <a:solidFill>
              <a:srgbClr val="F8A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Transmisión de datos</a:t>
            </a:r>
            <a:endParaRPr lang="en-US" sz="2400" b="1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C7E7E7E-C392-45E8-3CEB-B153C1915BAD}"/>
              </a:ext>
            </a:extLst>
          </p:cNvPr>
          <p:cNvSpPr txBox="1"/>
          <p:nvPr/>
        </p:nvSpPr>
        <p:spPr>
          <a:xfrm>
            <a:off x="2450379" y="1057350"/>
            <a:ext cx="9608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>
                <a:solidFill>
                  <a:srgbClr val="EE414D"/>
                </a:solidFill>
              </a:rPr>
              <a:t>La transmisión de los datos dependerá de la tecnología usada.</a:t>
            </a:r>
            <a:endParaRPr lang="es-MX" sz="2400" b="1" dirty="0">
              <a:solidFill>
                <a:srgbClr val="EE414D"/>
              </a:solidFill>
            </a:endParaRPr>
          </a:p>
        </p:txBody>
      </p:sp>
      <p:grpSp>
        <p:nvGrpSpPr>
          <p:cNvPr id="1029" name="Grupo 1028">
            <a:extLst>
              <a:ext uri="{FF2B5EF4-FFF2-40B4-BE49-F238E27FC236}">
                <a16:creationId xmlns:a16="http://schemas.microsoft.com/office/drawing/2014/main" id="{AE8E271C-5925-A9DA-93A5-BCF2B2A5A588}"/>
              </a:ext>
            </a:extLst>
          </p:cNvPr>
          <p:cNvGrpSpPr/>
          <p:nvPr/>
        </p:nvGrpSpPr>
        <p:grpSpPr>
          <a:xfrm>
            <a:off x="2511667" y="1621266"/>
            <a:ext cx="5133208" cy="4954515"/>
            <a:chOff x="2004935" y="1620760"/>
            <a:chExt cx="5133208" cy="4954515"/>
          </a:xfrm>
        </p:grpSpPr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4E51F176-F900-4853-DAF5-613FF8A4EEA7}"/>
                </a:ext>
              </a:extLst>
            </p:cNvPr>
            <p:cNvGrpSpPr/>
            <p:nvPr/>
          </p:nvGrpSpPr>
          <p:grpSpPr>
            <a:xfrm>
              <a:off x="3598499" y="3263285"/>
              <a:ext cx="1946080" cy="1457306"/>
              <a:chOff x="3140436" y="3190420"/>
              <a:chExt cx="2354757" cy="1603037"/>
            </a:xfrm>
          </p:grpSpPr>
          <p:pic>
            <p:nvPicPr>
              <p:cNvPr id="14" name="Imagen 13">
                <a:extLst>
                  <a:ext uri="{FF2B5EF4-FFF2-40B4-BE49-F238E27FC236}">
                    <a16:creationId xmlns:a16="http://schemas.microsoft.com/office/drawing/2014/main" id="{7CA62C8C-3982-18A6-F82F-C9D71B6191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40108" r="4152" b="23875"/>
              <a:stretch/>
            </p:blipFill>
            <p:spPr>
              <a:xfrm>
                <a:off x="4089616" y="4006424"/>
                <a:ext cx="1001865" cy="787033"/>
              </a:xfrm>
              <a:prstGeom prst="rect">
                <a:avLst/>
              </a:prstGeom>
            </p:spPr>
          </p:pic>
          <p:pic>
            <p:nvPicPr>
              <p:cNvPr id="15" name="Imagen 14">
                <a:extLst>
                  <a:ext uri="{FF2B5EF4-FFF2-40B4-BE49-F238E27FC236}">
                    <a16:creationId xmlns:a16="http://schemas.microsoft.com/office/drawing/2014/main" id="{2AA4E3A1-2BA1-CE1C-D887-E16817C4C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40436" y="3274390"/>
                <a:ext cx="1283398" cy="1312969"/>
              </a:xfrm>
              <a:prstGeom prst="rect">
                <a:avLst/>
              </a:prstGeom>
            </p:spPr>
          </p:pic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6FAF994B-66EC-FBA1-0EF0-948DBD5F05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140" t="13592" r="46460" b="34872"/>
              <a:stretch/>
            </p:blipFill>
            <p:spPr bwMode="auto">
              <a:xfrm>
                <a:off x="4211795" y="3190420"/>
                <a:ext cx="1283398" cy="9143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265E3063-F89B-EC13-F121-4FF3B230CDD3}"/>
                </a:ext>
              </a:extLst>
            </p:cNvPr>
            <p:cNvSpPr txBox="1"/>
            <p:nvPr/>
          </p:nvSpPr>
          <p:spPr>
            <a:xfrm>
              <a:off x="2004935" y="1620760"/>
              <a:ext cx="513320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MX" sz="2400" dirty="0"/>
                <a:t>Si </a:t>
              </a:r>
              <a:r>
                <a:rPr lang="es-MX" sz="2400" dirty="0">
                  <a:solidFill>
                    <a:srgbClr val="EE414D"/>
                  </a:solidFill>
                </a:rPr>
                <a:t>no cuenta</a:t>
              </a:r>
              <a:r>
                <a:rPr lang="es-MX" sz="2400" dirty="0"/>
                <a:t> con conexión a internet: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MX" sz="2400" dirty="0"/>
                <a:t>A un computador (</a:t>
              </a:r>
              <a:r>
                <a:rPr lang="es-MX" sz="2400" i="1" dirty="0" err="1"/>
                <a:t>Getaway</a:t>
              </a:r>
              <a:r>
                <a:rPr lang="es-MX" sz="2400" dirty="0"/>
                <a:t>) de forma cableada o inalámbrica.</a:t>
              </a:r>
            </a:p>
          </p:txBody>
        </p:sp>
        <p:pic>
          <p:nvPicPr>
            <p:cNvPr id="1026" name="Picture 2" descr="What is the UART communication protocol - Soldered Electronics">
              <a:extLst>
                <a:ext uri="{FF2B5EF4-FFF2-40B4-BE49-F238E27FC236}">
                  <a16:creationId xmlns:a16="http://schemas.microsoft.com/office/drawing/2014/main" id="{FA267736-08B5-D708-FA26-9FFD51D0BC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5752" y="4944672"/>
              <a:ext cx="3451575" cy="1630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7" name="Grupo 1026">
            <a:extLst>
              <a:ext uri="{FF2B5EF4-FFF2-40B4-BE49-F238E27FC236}">
                <a16:creationId xmlns:a16="http://schemas.microsoft.com/office/drawing/2014/main" id="{5E62BD89-506B-1C9A-CBE4-7AEC0507EF22}"/>
              </a:ext>
            </a:extLst>
          </p:cNvPr>
          <p:cNvGrpSpPr/>
          <p:nvPr/>
        </p:nvGrpSpPr>
        <p:grpSpPr>
          <a:xfrm>
            <a:off x="7495947" y="1621266"/>
            <a:ext cx="4692079" cy="4329519"/>
            <a:chOff x="6481314" y="1657940"/>
            <a:chExt cx="4692079" cy="4329519"/>
          </a:xfrm>
        </p:grpSpPr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4A452587-5589-D9D8-EE1F-579BF6D349F5}"/>
                </a:ext>
              </a:extLst>
            </p:cNvPr>
            <p:cNvSpPr txBox="1"/>
            <p:nvPr/>
          </p:nvSpPr>
          <p:spPr>
            <a:xfrm>
              <a:off x="6481314" y="1657940"/>
              <a:ext cx="4692079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MX" sz="2400" dirty="0"/>
                <a:t>Si </a:t>
              </a:r>
              <a:r>
                <a:rPr lang="es-MX" sz="2400" dirty="0">
                  <a:solidFill>
                    <a:srgbClr val="1EA176"/>
                  </a:solidFill>
                </a:rPr>
                <a:t>cuenta</a:t>
              </a:r>
              <a:r>
                <a:rPr lang="es-MX" sz="2400" dirty="0"/>
                <a:t> con conexión a internet: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MX" sz="2400" dirty="0"/>
                <a:t>Web server: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MX" sz="2400" dirty="0"/>
                <a:t>Web Socket: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MX" sz="2400" dirty="0"/>
                <a:t>MQTT:</a:t>
              </a:r>
            </a:p>
          </p:txBody>
        </p:sp>
        <p:pic>
          <p:nvPicPr>
            <p:cNvPr id="1025" name="Imagen 1024">
              <a:extLst>
                <a:ext uri="{FF2B5EF4-FFF2-40B4-BE49-F238E27FC236}">
                  <a16:creationId xmlns:a16="http://schemas.microsoft.com/office/drawing/2014/main" id="{1609982F-63F2-2283-3A11-37D5B51F3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4715" y="3078999"/>
              <a:ext cx="2945277" cy="29084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83679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278339"/>
            <a:chOff x="-1" y="6607017"/>
            <a:chExt cx="12192001" cy="278339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358542" y="6607017"/>
              <a:ext cx="60392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19/19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02EB68A2-DA67-D408-83F7-1C0DFA552304}"/>
              </a:ext>
            </a:extLst>
          </p:cNvPr>
          <p:cNvSpPr/>
          <p:nvPr/>
        </p:nvSpPr>
        <p:spPr>
          <a:xfrm>
            <a:off x="632621" y="2921168"/>
            <a:ext cx="1092677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6000" dirty="0">
                <a:ln w="0"/>
                <a:solidFill>
                  <a:srgbClr val="43B64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¡</a:t>
            </a:r>
            <a:r>
              <a:rPr lang="es-ES" sz="6000" b="0" cap="none" spc="0" dirty="0">
                <a:ln w="0"/>
                <a:solidFill>
                  <a:srgbClr val="43B64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Sigamos con la actividad práctica!</a:t>
            </a:r>
          </a:p>
        </p:txBody>
      </p:sp>
    </p:spTree>
    <p:extLst>
      <p:ext uri="{BB962C8B-B14F-4D97-AF65-F5344CB8AC3E}">
        <p14:creationId xmlns:p14="http://schemas.microsoft.com/office/powerpoint/2010/main" val="35260210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278339"/>
            <a:chOff x="-1" y="6607017"/>
            <a:chExt cx="12192001" cy="278339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358542" y="6607017"/>
              <a:ext cx="60392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19/19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766E1588-53C6-5E09-EF66-A9FB02996976}"/>
              </a:ext>
            </a:extLst>
          </p:cNvPr>
          <p:cNvSpPr/>
          <p:nvPr/>
        </p:nvSpPr>
        <p:spPr>
          <a:xfrm>
            <a:off x="20556" y="27053"/>
            <a:ext cx="4792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Protocolo MQTT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CBE5509-E28D-F210-9B2A-8F70AE7C90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EF8F5"/>
              </a:clrFrom>
              <a:clrTo>
                <a:srgbClr val="FEF8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8" t="1063" r="6819"/>
          <a:stretch/>
        </p:blipFill>
        <p:spPr>
          <a:xfrm>
            <a:off x="1646001" y="973496"/>
            <a:ext cx="8899996" cy="5607505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1EF464E7-D11C-FFFB-B443-53F7C0CA8E74}"/>
              </a:ext>
            </a:extLst>
          </p:cNvPr>
          <p:cNvSpPr txBox="1"/>
          <p:nvPr/>
        </p:nvSpPr>
        <p:spPr>
          <a:xfrm>
            <a:off x="2970797" y="6334780"/>
            <a:ext cx="62504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Imagen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tomada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https://www.twilio.com/blog/what-is-mqtt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8857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278339"/>
            <a:chOff x="-1" y="6607017"/>
            <a:chExt cx="12192001" cy="278339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410949" y="6607017"/>
              <a:ext cx="4991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 err="1">
                  <a:solidFill>
                    <a:schemeClr val="bg1"/>
                  </a:solidFill>
                </a:rPr>
                <a:t>ii</a:t>
              </a:r>
              <a:r>
                <a:rPr lang="es-MX" sz="1200" b="1" dirty="0">
                  <a:solidFill>
                    <a:schemeClr val="bg1"/>
                  </a:solidFill>
                </a:rPr>
                <a:t>/19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4391C20-0B91-B3C8-57C4-05AEC72ABCEF}"/>
              </a:ext>
            </a:extLst>
          </p:cNvPr>
          <p:cNvSpPr txBox="1"/>
          <p:nvPr/>
        </p:nvSpPr>
        <p:spPr>
          <a:xfrm>
            <a:off x="0" y="6360796"/>
            <a:ext cx="8960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Imagen tomada de </a:t>
            </a:r>
            <a:r>
              <a:rPr lang="es-CO" sz="1000" dirty="0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https://www.pngkit.com/png/full/365-3652082_iot4-funciona-el-internet-de-las-cosas.png</a:t>
            </a:r>
            <a:r>
              <a:rPr lang="es-CO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pic>
        <p:nvPicPr>
          <p:cNvPr id="15" name="Picture 2" descr="Download Iot4 - Funciona El Internet De Las Cosas - Full Size PNG Image -  PNGkit">
            <a:extLst>
              <a:ext uri="{FF2B5EF4-FFF2-40B4-BE49-F238E27FC236}">
                <a16:creationId xmlns:a16="http://schemas.microsoft.com/office/drawing/2014/main" id="{3F3995FC-AD8C-5446-3D14-8FA0BD8CD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43B64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92" y="1889897"/>
            <a:ext cx="11668614" cy="307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930A227C-DD3D-EEA6-25A1-D74FCA93B521}"/>
              </a:ext>
            </a:extLst>
          </p:cNvPr>
          <p:cNvSpPr/>
          <p:nvPr/>
        </p:nvSpPr>
        <p:spPr>
          <a:xfrm>
            <a:off x="174006" y="27053"/>
            <a:ext cx="37482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Introducción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93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35B86EA-E0FD-A626-4912-3881451844FF}"/>
              </a:ext>
            </a:extLst>
          </p:cNvPr>
          <p:cNvSpPr/>
          <p:nvPr/>
        </p:nvSpPr>
        <p:spPr>
          <a:xfrm>
            <a:off x="0" y="0"/>
            <a:ext cx="1851102" cy="6885356"/>
          </a:xfrm>
          <a:prstGeom prst="roundRect">
            <a:avLst>
              <a:gd name="adj" fmla="val 0"/>
            </a:avLst>
          </a:prstGeom>
          <a:solidFill>
            <a:srgbClr val="0E777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278339"/>
            <a:chOff x="-1" y="6607017"/>
            <a:chExt cx="12192001" cy="278339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410949" y="6607017"/>
              <a:ext cx="4991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1/19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30A227C-DD3D-EEA6-25A1-D74FCA93B521}"/>
              </a:ext>
            </a:extLst>
          </p:cNvPr>
          <p:cNvSpPr/>
          <p:nvPr/>
        </p:nvSpPr>
        <p:spPr>
          <a:xfrm>
            <a:off x="174006" y="27053"/>
            <a:ext cx="37482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Introducción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sp>
        <p:nvSpPr>
          <p:cNvPr id="3" name="Flecha: pentágono 2">
            <a:extLst>
              <a:ext uri="{FF2B5EF4-FFF2-40B4-BE49-F238E27FC236}">
                <a16:creationId xmlns:a16="http://schemas.microsoft.com/office/drawing/2014/main" id="{CF90848D-2276-668C-EF94-7EE8E90919D6}"/>
              </a:ext>
            </a:extLst>
          </p:cNvPr>
          <p:cNvSpPr/>
          <p:nvPr/>
        </p:nvSpPr>
        <p:spPr>
          <a:xfrm>
            <a:off x="-11152" y="1037942"/>
            <a:ext cx="2330605" cy="977436"/>
          </a:xfrm>
          <a:prstGeom prst="homePlate">
            <a:avLst/>
          </a:prstGeom>
          <a:solidFill>
            <a:srgbClr val="F9A12C"/>
          </a:solidFill>
          <a:ln>
            <a:solidFill>
              <a:srgbClr val="F9A1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¿Qué es </a:t>
            </a:r>
            <a:r>
              <a:rPr lang="es-CO" sz="2400" b="1" dirty="0" err="1"/>
              <a:t>IoT</a:t>
            </a:r>
            <a:r>
              <a:rPr lang="es-CO" sz="2400" b="1" dirty="0"/>
              <a:t>?</a:t>
            </a:r>
          </a:p>
        </p:txBody>
      </p:sp>
      <p:sp>
        <p:nvSpPr>
          <p:cNvPr id="4" name="Flecha: pentágono 3">
            <a:extLst>
              <a:ext uri="{FF2B5EF4-FFF2-40B4-BE49-F238E27FC236}">
                <a16:creationId xmlns:a16="http://schemas.microsoft.com/office/drawing/2014/main" id="{0A5172D6-AE6F-9124-C2C1-703501AB8897}"/>
              </a:ext>
            </a:extLst>
          </p:cNvPr>
          <p:cNvSpPr/>
          <p:nvPr/>
        </p:nvSpPr>
        <p:spPr>
          <a:xfrm>
            <a:off x="-11152" y="3442618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Elementos básicos - Estructura</a:t>
            </a:r>
            <a:endParaRPr lang="en-US" sz="2000" b="1" dirty="0"/>
          </a:p>
        </p:txBody>
      </p:sp>
      <p:sp>
        <p:nvSpPr>
          <p:cNvPr id="10" name="Flecha: pentágono 9">
            <a:extLst>
              <a:ext uri="{FF2B5EF4-FFF2-40B4-BE49-F238E27FC236}">
                <a16:creationId xmlns:a16="http://schemas.microsoft.com/office/drawing/2014/main" id="{3885F764-2AF9-29B6-B8AE-881DC1D15617}"/>
              </a:ext>
            </a:extLst>
          </p:cNvPr>
          <p:cNvSpPr/>
          <p:nvPr/>
        </p:nvSpPr>
        <p:spPr>
          <a:xfrm>
            <a:off x="-11152" y="4735223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Tecnologías disponibles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A7AAF08-E8E2-E3B8-C936-B7223E8A503A}"/>
              </a:ext>
            </a:extLst>
          </p:cNvPr>
          <p:cNvSpPr txBox="1"/>
          <p:nvPr/>
        </p:nvSpPr>
        <p:spPr>
          <a:xfrm>
            <a:off x="2442464" y="1094518"/>
            <a:ext cx="520039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2400" dirty="0">
                <a:latin typeface="Arial" panose="020B0604020202020204" pitchFamily="34" charset="0"/>
              </a:rPr>
              <a:t>O</a:t>
            </a:r>
            <a:r>
              <a:rPr lang="es-CO" sz="2400" i="0" dirty="0">
                <a:effectLst/>
                <a:latin typeface="Arial" panose="020B0604020202020204" pitchFamily="34" charset="0"/>
              </a:rPr>
              <a:t>bjetos</a:t>
            </a:r>
            <a:r>
              <a:rPr lang="es-CO" sz="2400" b="0" i="0" dirty="0">
                <a:effectLst/>
                <a:latin typeface="Arial" panose="020B0604020202020204" pitchFamily="34" charset="0"/>
              </a:rPr>
              <a:t> </a:t>
            </a:r>
            <a:r>
              <a:rPr lang="es-MX" sz="2400" b="0" i="0" dirty="0">
                <a:effectLst/>
                <a:latin typeface="Arial" panose="020B0604020202020204" pitchFamily="34" charset="0"/>
              </a:rPr>
              <a:t>que se </a:t>
            </a:r>
            <a:r>
              <a:rPr lang="es-MX" sz="2400" b="0" i="0" dirty="0">
                <a:solidFill>
                  <a:srgbClr val="EE414D"/>
                </a:solidFill>
                <a:effectLst/>
                <a:latin typeface="Arial" panose="020B0604020202020204" pitchFamily="34" charset="0"/>
              </a:rPr>
              <a:t>conectan </a:t>
            </a:r>
            <a:r>
              <a:rPr lang="es-MX" sz="2400" b="1" i="0" dirty="0">
                <a:solidFill>
                  <a:srgbClr val="EE414D"/>
                </a:solidFill>
                <a:effectLst/>
                <a:latin typeface="Arial" panose="020B0604020202020204" pitchFamily="34" charset="0"/>
              </a:rPr>
              <a:t>e intercambian datos </a:t>
            </a:r>
            <a:r>
              <a:rPr lang="es-MX" sz="2400" b="0" i="0" dirty="0">
                <a:solidFill>
                  <a:srgbClr val="EE414D"/>
                </a:solidFill>
                <a:effectLst/>
                <a:latin typeface="Arial" panose="020B0604020202020204" pitchFamily="34" charset="0"/>
              </a:rPr>
              <a:t>a través de </a:t>
            </a:r>
            <a:r>
              <a:rPr lang="es-MX" sz="2400" b="0" i="0" u="none" strike="noStrike" dirty="0">
                <a:solidFill>
                  <a:srgbClr val="EE414D"/>
                </a:solidFill>
                <a:effectLst/>
                <a:latin typeface="Arial" panose="020B0604020202020204" pitchFamily="34" charset="0"/>
              </a:rPr>
              <a:t>internet</a:t>
            </a:r>
            <a:r>
              <a:rPr lang="es-MX" sz="2400" b="0" i="0" dirty="0">
                <a:effectLst/>
                <a:latin typeface="Arial" panose="020B0604020202020204" pitchFamily="34" charset="0"/>
              </a:rPr>
              <a:t> u otras redes de comunicación</a:t>
            </a:r>
            <a:endParaRPr lang="es-CO" sz="2400" dirty="0"/>
          </a:p>
        </p:txBody>
      </p:sp>
      <p:pic>
        <p:nvPicPr>
          <p:cNvPr id="2050" name="Picture 2" descr="El 85 % de las empresas tendrá el Internet de las Cosas en 2 años – Control  Digital en Integraciones Tecnológicas SAS de CV: Sistemas de Seguridad :  Redes : Automatización">
            <a:extLst>
              <a:ext uri="{FF2B5EF4-FFF2-40B4-BE49-F238E27FC236}">
                <a16:creationId xmlns:a16="http://schemas.microsoft.com/office/drawing/2014/main" id="{16B8E9D4-0146-9214-61DE-B3F977D12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860" y="1759384"/>
            <a:ext cx="42672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9C4678B1-DE59-D5E5-E027-83B4D944CD9F}"/>
              </a:ext>
            </a:extLst>
          </p:cNvPr>
          <p:cNvGrpSpPr/>
          <p:nvPr/>
        </p:nvGrpSpPr>
        <p:grpSpPr>
          <a:xfrm>
            <a:off x="3084391" y="2771869"/>
            <a:ext cx="3722692" cy="2044742"/>
            <a:chOff x="3084391" y="2771869"/>
            <a:chExt cx="3722692" cy="2044742"/>
          </a:xfrm>
        </p:grpSpPr>
        <p:pic>
          <p:nvPicPr>
            <p:cNvPr id="2054" name="Picture 6" descr="Iconos de Redes de computadoras - Iconos gratuitos de 13,946">
              <a:extLst>
                <a:ext uri="{FF2B5EF4-FFF2-40B4-BE49-F238E27FC236}">
                  <a16:creationId xmlns:a16="http://schemas.microsoft.com/office/drawing/2014/main" id="{570ACFBE-B711-DB81-7EF1-6F3B649967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3222" y="2771869"/>
              <a:ext cx="1785031" cy="1785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7F99DDFF-BEE7-7F15-385D-80DE55B31A6B}"/>
                </a:ext>
              </a:extLst>
            </p:cNvPr>
            <p:cNvSpPr txBox="1"/>
            <p:nvPr/>
          </p:nvSpPr>
          <p:spPr>
            <a:xfrm>
              <a:off x="3084391" y="4601167"/>
              <a:ext cx="372269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b="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oxima Nova"/>
                </a:rPr>
                <a:t> "imagen </a:t>
              </a:r>
              <a:r>
                <a:rPr lang="en-US" sz="800" b="0" i="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oxima Nova"/>
                </a:rPr>
                <a:t>tomada</a:t>
              </a:r>
              <a:r>
                <a:rPr lang="en-US" sz="800" b="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oxima Nova"/>
                </a:rPr>
                <a:t> de </a:t>
              </a:r>
              <a:r>
                <a:rPr lang="en-US" sz="800" b="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oxima Nova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https://www.flaticon.es/iconos-gratis/computadora</a:t>
              </a:r>
              <a:r>
                <a:rPr lang="en-US" sz="800" b="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oxima Nova"/>
                </a:rPr>
                <a:t> </a:t>
              </a:r>
              <a:endParaRPr lang="es-CO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920F591-FAF0-FEBC-304B-4C34F84B11F1}"/>
              </a:ext>
            </a:extLst>
          </p:cNvPr>
          <p:cNvSpPr txBox="1"/>
          <p:nvPr/>
        </p:nvSpPr>
        <p:spPr>
          <a:xfrm>
            <a:off x="7642860" y="5687421"/>
            <a:ext cx="42958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Imagen tomada de </a:t>
            </a:r>
            <a:r>
              <a:rPr lang="es-CO" sz="1000" dirty="0">
                <a:solidFill>
                  <a:schemeClr val="tx1">
                    <a:lumMod val="50000"/>
                    <a:lumOff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http://www.cdigitalit.com/wp-content/uploads/2017/03/iot-2.png</a:t>
            </a:r>
            <a:r>
              <a:rPr lang="es-CO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F10EDDB5-1558-8640-71CA-EDB9938A9D40}"/>
              </a:ext>
            </a:extLst>
          </p:cNvPr>
          <p:cNvGrpSpPr/>
          <p:nvPr/>
        </p:nvGrpSpPr>
        <p:grpSpPr>
          <a:xfrm>
            <a:off x="4128204" y="2771869"/>
            <a:ext cx="1775520" cy="1605960"/>
            <a:chOff x="3894910" y="3252284"/>
            <a:chExt cx="1775520" cy="160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AD90A849-6A12-09B6-AAD0-687505669B7D}"/>
                    </a:ext>
                  </a:extLst>
                </p14:cNvPr>
                <p14:cNvContentPartPr/>
                <p14:nvPr/>
              </p14:nvContentPartPr>
              <p14:xfrm>
                <a:off x="3894910" y="3456404"/>
                <a:ext cx="1775520" cy="116136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AD90A849-6A12-09B6-AAD0-687505669B7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76910" y="3438404"/>
                  <a:ext cx="1811160" cy="11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EB5D19D8-07F6-61B3-FD31-4C98D4AAD449}"/>
                    </a:ext>
                  </a:extLst>
                </p14:cNvPr>
                <p14:cNvContentPartPr/>
                <p14:nvPr/>
              </p14:nvContentPartPr>
              <p14:xfrm>
                <a:off x="4117390" y="3252284"/>
                <a:ext cx="1377000" cy="160596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EB5D19D8-07F6-61B3-FD31-4C98D4AAD44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99390" y="3234284"/>
                  <a:ext cx="1412640" cy="1641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F6A5FDC-439D-5D07-607F-7CE3834F80EC}"/>
              </a:ext>
            </a:extLst>
          </p:cNvPr>
          <p:cNvSpPr txBox="1"/>
          <p:nvPr/>
        </p:nvSpPr>
        <p:spPr>
          <a:xfrm>
            <a:off x="2431312" y="4799470"/>
            <a:ext cx="521154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400" b="1" dirty="0" err="1">
                <a:solidFill>
                  <a:srgbClr val="1EA176"/>
                </a:solidFill>
                <a:latin typeface="Arial" panose="020B0604020202020204" pitchFamily="34" charset="0"/>
              </a:rPr>
              <a:t>IoT</a:t>
            </a:r>
            <a:r>
              <a:rPr lang="es-MX" sz="2400" dirty="0">
                <a:latin typeface="Arial" panose="020B0604020202020204" pitchFamily="34" charset="0"/>
              </a:rPr>
              <a:t> se trata de la </a:t>
            </a:r>
            <a:r>
              <a:rPr lang="es-MX" sz="2400" u="sng" dirty="0">
                <a:latin typeface="Arial" panose="020B0604020202020204" pitchFamily="34" charset="0"/>
              </a:rPr>
              <a:t>configuración, control y conexión</a:t>
            </a:r>
            <a:r>
              <a:rPr lang="es-MX" sz="2400" dirty="0">
                <a:latin typeface="Arial" panose="020B0604020202020204" pitchFamily="34" charset="0"/>
              </a:rPr>
              <a:t> de dispositivos </a:t>
            </a:r>
            <a:r>
              <a:rPr lang="es-MX" sz="2400" dirty="0">
                <a:solidFill>
                  <a:srgbClr val="F8A02B"/>
                </a:solidFill>
                <a:latin typeface="Arial" panose="020B0604020202020204" pitchFamily="34" charset="0"/>
              </a:rPr>
              <a:t>comunes que usualmente no están asociados con internet</a:t>
            </a:r>
            <a:r>
              <a:rPr lang="es-MX" sz="2400" dirty="0">
                <a:latin typeface="Arial" panose="020B0604020202020204" pitchFamily="34" charset="0"/>
              </a:rPr>
              <a:t>. </a:t>
            </a:r>
            <a:endParaRPr lang="es-CO" sz="2400" dirty="0"/>
          </a:p>
        </p:txBody>
      </p:sp>
      <p:sp>
        <p:nvSpPr>
          <p:cNvPr id="13" name="Flecha: pentágono 12">
            <a:extLst>
              <a:ext uri="{FF2B5EF4-FFF2-40B4-BE49-F238E27FC236}">
                <a16:creationId xmlns:a16="http://schemas.microsoft.com/office/drawing/2014/main" id="{90047158-AD04-6E7E-D740-9288446EFBF6}"/>
              </a:ext>
            </a:extLst>
          </p:cNvPr>
          <p:cNvSpPr/>
          <p:nvPr/>
        </p:nvSpPr>
        <p:spPr>
          <a:xfrm>
            <a:off x="-11152" y="2150014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Sistemas Embebidos en </a:t>
            </a:r>
            <a:r>
              <a:rPr lang="es-MX" sz="2400" b="1" dirty="0" err="1"/>
              <a:t>IoT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15302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35B86EA-E0FD-A626-4912-3881451844FF}"/>
              </a:ext>
            </a:extLst>
          </p:cNvPr>
          <p:cNvSpPr/>
          <p:nvPr/>
        </p:nvSpPr>
        <p:spPr>
          <a:xfrm>
            <a:off x="0" y="0"/>
            <a:ext cx="1851102" cy="6885356"/>
          </a:xfrm>
          <a:prstGeom prst="roundRect">
            <a:avLst>
              <a:gd name="adj" fmla="val 0"/>
            </a:avLst>
          </a:prstGeom>
          <a:solidFill>
            <a:srgbClr val="0E777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278339"/>
            <a:chOff x="-1" y="6607017"/>
            <a:chExt cx="12192001" cy="278339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410949" y="6607017"/>
              <a:ext cx="4991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2/19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30A227C-DD3D-EEA6-25A1-D74FCA93B521}"/>
              </a:ext>
            </a:extLst>
          </p:cNvPr>
          <p:cNvSpPr/>
          <p:nvPr/>
        </p:nvSpPr>
        <p:spPr>
          <a:xfrm>
            <a:off x="174006" y="27053"/>
            <a:ext cx="37482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Introducción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sp>
        <p:nvSpPr>
          <p:cNvPr id="3" name="Flecha: pentágono 2">
            <a:extLst>
              <a:ext uri="{FF2B5EF4-FFF2-40B4-BE49-F238E27FC236}">
                <a16:creationId xmlns:a16="http://schemas.microsoft.com/office/drawing/2014/main" id="{CF90848D-2276-668C-EF94-7EE8E90919D6}"/>
              </a:ext>
            </a:extLst>
          </p:cNvPr>
          <p:cNvSpPr/>
          <p:nvPr/>
        </p:nvSpPr>
        <p:spPr>
          <a:xfrm>
            <a:off x="-11152" y="1037942"/>
            <a:ext cx="2330605" cy="977436"/>
          </a:xfrm>
          <a:prstGeom prst="homePlate">
            <a:avLst/>
          </a:prstGeom>
          <a:solidFill>
            <a:srgbClr val="F9A12C"/>
          </a:solidFill>
          <a:ln>
            <a:solidFill>
              <a:srgbClr val="F9A1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¿Qué es </a:t>
            </a:r>
            <a:r>
              <a:rPr lang="es-CO" sz="2400" b="1" dirty="0" err="1"/>
              <a:t>IoT</a:t>
            </a:r>
            <a:r>
              <a:rPr lang="es-CO" sz="2400" b="1" dirty="0"/>
              <a:t>?</a:t>
            </a:r>
          </a:p>
        </p:txBody>
      </p:sp>
      <p:sp>
        <p:nvSpPr>
          <p:cNvPr id="4" name="Flecha: pentágono 3">
            <a:extLst>
              <a:ext uri="{FF2B5EF4-FFF2-40B4-BE49-F238E27FC236}">
                <a16:creationId xmlns:a16="http://schemas.microsoft.com/office/drawing/2014/main" id="{0A5172D6-AE6F-9124-C2C1-703501AB8897}"/>
              </a:ext>
            </a:extLst>
          </p:cNvPr>
          <p:cNvSpPr/>
          <p:nvPr/>
        </p:nvSpPr>
        <p:spPr>
          <a:xfrm>
            <a:off x="-11152" y="3442618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Elementos básicos - Estructura</a:t>
            </a:r>
            <a:endParaRPr lang="en-US" sz="2000" b="1" dirty="0"/>
          </a:p>
        </p:txBody>
      </p:sp>
      <p:sp>
        <p:nvSpPr>
          <p:cNvPr id="10" name="Flecha: pentágono 9">
            <a:extLst>
              <a:ext uri="{FF2B5EF4-FFF2-40B4-BE49-F238E27FC236}">
                <a16:creationId xmlns:a16="http://schemas.microsoft.com/office/drawing/2014/main" id="{3885F764-2AF9-29B6-B8AE-881DC1D15617}"/>
              </a:ext>
            </a:extLst>
          </p:cNvPr>
          <p:cNvSpPr/>
          <p:nvPr/>
        </p:nvSpPr>
        <p:spPr>
          <a:xfrm>
            <a:off x="-11152" y="4735223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Tecnologías disponibles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A7AAF08-E8E2-E3B8-C936-B7223E8A503A}"/>
              </a:ext>
            </a:extLst>
          </p:cNvPr>
          <p:cNvSpPr txBox="1"/>
          <p:nvPr/>
        </p:nvSpPr>
        <p:spPr>
          <a:xfrm>
            <a:off x="2442464" y="1094518"/>
            <a:ext cx="520039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400" b="0" i="0" dirty="0" err="1">
                <a:solidFill>
                  <a:srgbClr val="323232"/>
                </a:solidFill>
                <a:effectLst/>
                <a:latin typeface="-apple-system"/>
              </a:rPr>
              <a:t>IoT</a:t>
            </a:r>
            <a:r>
              <a:rPr lang="es-MX" sz="2400" b="0" i="0" dirty="0">
                <a:solidFill>
                  <a:srgbClr val="323232"/>
                </a:solidFill>
                <a:effectLst/>
                <a:latin typeface="-apple-system"/>
              </a:rPr>
              <a:t> tiene un gran potencial de transformar la forma en que las </a:t>
            </a:r>
            <a:r>
              <a:rPr lang="es-MX" sz="2400" b="0" i="0" dirty="0">
                <a:solidFill>
                  <a:srgbClr val="EE414D"/>
                </a:solidFill>
                <a:effectLst/>
                <a:latin typeface="-apple-system"/>
              </a:rPr>
              <a:t>personas</a:t>
            </a:r>
            <a:r>
              <a:rPr lang="es-MX" sz="2400" b="0" i="0" dirty="0">
                <a:solidFill>
                  <a:srgbClr val="323232"/>
                </a:solidFill>
                <a:effectLst/>
                <a:latin typeface="-apple-system"/>
              </a:rPr>
              <a:t> interactúan con el mundo físico y cómo las </a:t>
            </a:r>
            <a:r>
              <a:rPr lang="es-MX" sz="2400" b="0" i="0" dirty="0">
                <a:solidFill>
                  <a:srgbClr val="EE414D"/>
                </a:solidFill>
                <a:effectLst/>
                <a:latin typeface="-apple-system"/>
              </a:rPr>
              <a:t>empresas</a:t>
            </a:r>
            <a:r>
              <a:rPr lang="es-MX" sz="2400" b="0" i="0" dirty="0">
                <a:solidFill>
                  <a:srgbClr val="323232"/>
                </a:solidFill>
                <a:effectLst/>
                <a:latin typeface="-apple-system"/>
              </a:rPr>
              <a:t> operan y toman decisiones</a:t>
            </a:r>
            <a:endParaRPr lang="es-CO" sz="2400" dirty="0"/>
          </a:p>
        </p:txBody>
      </p:sp>
      <p:sp>
        <p:nvSpPr>
          <p:cNvPr id="13" name="Flecha: pentágono 12">
            <a:extLst>
              <a:ext uri="{FF2B5EF4-FFF2-40B4-BE49-F238E27FC236}">
                <a16:creationId xmlns:a16="http://schemas.microsoft.com/office/drawing/2014/main" id="{90047158-AD04-6E7E-D740-9288446EFBF6}"/>
              </a:ext>
            </a:extLst>
          </p:cNvPr>
          <p:cNvSpPr/>
          <p:nvPr/>
        </p:nvSpPr>
        <p:spPr>
          <a:xfrm>
            <a:off x="-11152" y="2150014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Sistemas Embebidos en </a:t>
            </a:r>
            <a:r>
              <a:rPr lang="es-MX" sz="2400" b="1" dirty="0" err="1"/>
              <a:t>IoT</a:t>
            </a:r>
            <a:endParaRPr lang="en-US" sz="2000" b="1" dirty="0"/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EC9C98F9-19CC-1584-AD8E-9F4D4135721B}"/>
              </a:ext>
            </a:extLst>
          </p:cNvPr>
          <p:cNvGrpSpPr/>
          <p:nvPr/>
        </p:nvGrpSpPr>
        <p:grpSpPr>
          <a:xfrm>
            <a:off x="2003827" y="3237234"/>
            <a:ext cx="2831453" cy="3178569"/>
            <a:chOff x="9264770" y="1556500"/>
            <a:chExt cx="3768664" cy="4230675"/>
          </a:xfrm>
        </p:grpSpPr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E920F591-FAF0-FEBC-304B-4C34F84B11F1}"/>
                </a:ext>
              </a:extLst>
            </p:cNvPr>
            <p:cNvSpPr txBox="1"/>
            <p:nvPr/>
          </p:nvSpPr>
          <p:spPr>
            <a:xfrm>
              <a:off x="9264770" y="5116837"/>
              <a:ext cx="3768664" cy="6703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CO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Imagen tomada de </a:t>
              </a:r>
              <a:r>
                <a:rPr lang="es-CO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https://www.goodhousekeeping.com/appliances/refrigerator-reviews/g39784846/smart-refrigerators/</a:t>
              </a:r>
              <a:endParaRPr lang="es-CO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1026" name="Picture 2" descr="best smart refrigerators">
              <a:extLst>
                <a:ext uri="{FF2B5EF4-FFF2-40B4-BE49-F238E27FC236}">
                  <a16:creationId xmlns:a16="http://schemas.microsoft.com/office/drawing/2014/main" id="{E9B484F8-09AC-0C21-3943-71BE1A9B43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990" b="97005" l="40917" r="63417">
                          <a14:foregroundMark x1="42667" y1="9484" x2="45833" y2="87854"/>
                          <a14:foregroundMark x1="42333" y1="93844" x2="63417" y2="92845"/>
                          <a14:foregroundMark x1="63417" y1="92845" x2="59583" y2="33444"/>
                          <a14:foregroundMark x1="59583" y1="33444" x2="58000" y2="26789"/>
                          <a14:foregroundMark x1="56167" y1="45092" x2="57583" y2="85691"/>
                          <a14:foregroundMark x1="41167" y1="96007" x2="43167" y2="51581"/>
                          <a14:foregroundMark x1="43167" y1="51581" x2="41000" y2="31448"/>
                          <a14:foregroundMark x1="42417" y1="7155" x2="60583" y2="6156"/>
                          <a14:foregroundMark x1="60583" y1="6156" x2="62750" y2="6323"/>
                          <a14:foregroundMark x1="49417" y1="35441" x2="51833" y2="59567"/>
                          <a14:foregroundMark x1="45917" y1="47920" x2="45500" y2="34276"/>
                          <a14:foregroundMark x1="41500" y1="40266" x2="41917" y2="61564"/>
                          <a14:foregroundMark x1="52833" y1="59401" x2="55250" y2="97005"/>
                          <a14:foregroundMark x1="53667" y1="20300" x2="55917" y2="40266"/>
                          <a14:foregroundMark x1="52667" y1="11148" x2="61417" y2="8985"/>
                          <a14:foregroundMark x1="61417" y1="8985" x2="62583" y2="8985"/>
                          <a14:foregroundMark x1="62583" y1="8985" x2="62250" y2="53577"/>
                          <a14:foregroundMark x1="52333" y1="9484" x2="52583" y2="49085"/>
                          <a14:foregroundMark x1="56750" y1="15641" x2="61167" y2="33611"/>
                          <a14:foregroundMark x1="61417" y1="29617" x2="59917" y2="11481"/>
                          <a14:foregroundMark x1="59667" y1="17138" x2="58583" y2="226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71" t="1449" r="34521"/>
            <a:stretch/>
          </p:blipFill>
          <p:spPr bwMode="auto">
            <a:xfrm>
              <a:off x="10201356" y="1556500"/>
              <a:ext cx="1895492" cy="35029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F23C431C-C7DC-10D4-F32E-F47551358C0E}"/>
              </a:ext>
            </a:extLst>
          </p:cNvPr>
          <p:cNvGrpSpPr/>
          <p:nvPr/>
        </p:nvGrpSpPr>
        <p:grpSpPr>
          <a:xfrm>
            <a:off x="8114677" y="4271801"/>
            <a:ext cx="3641950" cy="2108827"/>
            <a:chOff x="3429911" y="2029303"/>
            <a:chExt cx="5332180" cy="3087534"/>
          </a:xfrm>
        </p:grpSpPr>
        <p:pic>
          <p:nvPicPr>
            <p:cNvPr id="1028" name="Picture 4" descr="How Automotive IoT and Connected Cars Are Used Today | Built In">
              <a:extLst>
                <a:ext uri="{FF2B5EF4-FFF2-40B4-BE49-F238E27FC236}">
                  <a16:creationId xmlns:a16="http://schemas.microsoft.com/office/drawing/2014/main" id="{2FF77877-E626-DC76-C88E-FFF1A20561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9911" y="2029303"/>
              <a:ext cx="5332179" cy="2799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83F254AA-D919-BBD9-E56E-E83FBAEA55A9}"/>
                </a:ext>
              </a:extLst>
            </p:cNvPr>
            <p:cNvSpPr txBox="1"/>
            <p:nvPr/>
          </p:nvSpPr>
          <p:spPr>
            <a:xfrm>
              <a:off x="3429911" y="4870616"/>
              <a:ext cx="533218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Imagen </a:t>
              </a:r>
              <a:r>
                <a:rPr lang="en-US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tomada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de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https://builtin.com/internet-things/iot-in-vehicles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5C096E6A-EC7F-DDFC-97CC-59D25424F443}"/>
              </a:ext>
            </a:extLst>
          </p:cNvPr>
          <p:cNvGrpSpPr/>
          <p:nvPr/>
        </p:nvGrpSpPr>
        <p:grpSpPr>
          <a:xfrm>
            <a:off x="8148239" y="1213576"/>
            <a:ext cx="3641950" cy="2736128"/>
            <a:chOff x="3015405" y="1042678"/>
            <a:chExt cx="4006145" cy="3009741"/>
          </a:xfrm>
        </p:grpSpPr>
        <p:pic>
          <p:nvPicPr>
            <p:cNvPr id="1030" name="Picture 6" descr="IoT: ventajas y desventajas en el sector salud | Revista NEO">
              <a:extLst>
                <a:ext uri="{FF2B5EF4-FFF2-40B4-BE49-F238E27FC236}">
                  <a16:creationId xmlns:a16="http://schemas.microsoft.com/office/drawing/2014/main" id="{52FDEC3D-0606-797D-2C20-0088583D62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4565" y="1042678"/>
              <a:ext cx="3903423" cy="2602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2E273811-22C4-1F0A-1994-04B6CCEC8785}"/>
                </a:ext>
              </a:extLst>
            </p:cNvPr>
            <p:cNvSpPr txBox="1"/>
            <p:nvPr/>
          </p:nvSpPr>
          <p:spPr>
            <a:xfrm>
              <a:off x="3015405" y="3652309"/>
              <a:ext cx="400614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Imagen </a:t>
              </a:r>
              <a:r>
                <a:rPr lang="en-US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tomada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de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https://www.revistaneo.com/articles/2018/02/27/iot-ventajas-y-desventajas-en-el-sector-salud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722CF804-95F8-F74D-1957-2790EF77AEC3}"/>
              </a:ext>
            </a:extLst>
          </p:cNvPr>
          <p:cNvGrpSpPr/>
          <p:nvPr/>
        </p:nvGrpSpPr>
        <p:grpSpPr>
          <a:xfrm>
            <a:off x="4753580" y="3099294"/>
            <a:ext cx="2889280" cy="2874023"/>
            <a:chOff x="4483342" y="2877576"/>
            <a:chExt cx="3178208" cy="3161424"/>
          </a:xfrm>
        </p:grpSpPr>
        <p:pic>
          <p:nvPicPr>
            <p:cNvPr id="1032" name="Picture 8" descr="How IoT is impacting the processes of the freight forwarding industry">
              <a:extLst>
                <a:ext uri="{FF2B5EF4-FFF2-40B4-BE49-F238E27FC236}">
                  <a16:creationId xmlns:a16="http://schemas.microsoft.com/office/drawing/2014/main" id="{6E0340CE-13F4-256C-4DC3-F9B4057715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3342" y="3635314"/>
              <a:ext cx="3178208" cy="2403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E60FA6B1-F7D6-2F2F-56A0-3531D3DF9EAE}"/>
                </a:ext>
              </a:extLst>
            </p:cNvPr>
            <p:cNvSpPr txBox="1"/>
            <p:nvPr/>
          </p:nvSpPr>
          <p:spPr>
            <a:xfrm>
              <a:off x="4483342" y="2877576"/>
              <a:ext cx="317820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Imagen </a:t>
              </a:r>
              <a:r>
                <a:rPr lang="en-US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tomada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de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https://www.thecooperativelogisticsnetwork.com/blog/2021/09/21/the-use-of-iot-in-the-freight-forwarding-industry/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203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35B86EA-E0FD-A626-4912-3881451844FF}"/>
              </a:ext>
            </a:extLst>
          </p:cNvPr>
          <p:cNvSpPr/>
          <p:nvPr/>
        </p:nvSpPr>
        <p:spPr>
          <a:xfrm>
            <a:off x="0" y="0"/>
            <a:ext cx="1851102" cy="6885356"/>
          </a:xfrm>
          <a:prstGeom prst="roundRect">
            <a:avLst>
              <a:gd name="adj" fmla="val 0"/>
            </a:avLst>
          </a:prstGeom>
          <a:solidFill>
            <a:srgbClr val="0E777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278339"/>
            <a:chOff x="-1" y="6607017"/>
            <a:chExt cx="12192001" cy="278339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410949" y="6607017"/>
              <a:ext cx="4991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3/19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30A227C-DD3D-EEA6-25A1-D74FCA93B521}"/>
              </a:ext>
            </a:extLst>
          </p:cNvPr>
          <p:cNvSpPr/>
          <p:nvPr/>
        </p:nvSpPr>
        <p:spPr>
          <a:xfrm>
            <a:off x="174006" y="27053"/>
            <a:ext cx="37482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Introducción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sp>
        <p:nvSpPr>
          <p:cNvPr id="3" name="Flecha: pentágono 2">
            <a:extLst>
              <a:ext uri="{FF2B5EF4-FFF2-40B4-BE49-F238E27FC236}">
                <a16:creationId xmlns:a16="http://schemas.microsoft.com/office/drawing/2014/main" id="{CF90848D-2276-668C-EF94-7EE8E90919D6}"/>
              </a:ext>
            </a:extLst>
          </p:cNvPr>
          <p:cNvSpPr/>
          <p:nvPr/>
        </p:nvSpPr>
        <p:spPr>
          <a:xfrm>
            <a:off x="-11152" y="1037942"/>
            <a:ext cx="2330605" cy="977436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¿Qué es </a:t>
            </a:r>
            <a:r>
              <a:rPr lang="es-CO" sz="2400" b="1" dirty="0" err="1"/>
              <a:t>IoT</a:t>
            </a:r>
            <a:r>
              <a:rPr lang="es-CO" sz="2400" b="1" dirty="0"/>
              <a:t>?</a:t>
            </a:r>
          </a:p>
        </p:txBody>
      </p:sp>
      <p:sp>
        <p:nvSpPr>
          <p:cNvPr id="4" name="Flecha: pentágono 3">
            <a:extLst>
              <a:ext uri="{FF2B5EF4-FFF2-40B4-BE49-F238E27FC236}">
                <a16:creationId xmlns:a16="http://schemas.microsoft.com/office/drawing/2014/main" id="{0A5172D6-AE6F-9124-C2C1-703501AB8897}"/>
              </a:ext>
            </a:extLst>
          </p:cNvPr>
          <p:cNvSpPr/>
          <p:nvPr/>
        </p:nvSpPr>
        <p:spPr>
          <a:xfrm>
            <a:off x="-11152" y="3442618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Elementos básicos - Estructura</a:t>
            </a:r>
            <a:endParaRPr lang="en-US" sz="2000" b="1" dirty="0"/>
          </a:p>
        </p:txBody>
      </p:sp>
      <p:sp>
        <p:nvSpPr>
          <p:cNvPr id="10" name="Flecha: pentágono 9">
            <a:extLst>
              <a:ext uri="{FF2B5EF4-FFF2-40B4-BE49-F238E27FC236}">
                <a16:creationId xmlns:a16="http://schemas.microsoft.com/office/drawing/2014/main" id="{3885F764-2AF9-29B6-B8AE-881DC1D15617}"/>
              </a:ext>
            </a:extLst>
          </p:cNvPr>
          <p:cNvSpPr/>
          <p:nvPr/>
        </p:nvSpPr>
        <p:spPr>
          <a:xfrm>
            <a:off x="-11152" y="4735223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Tecnologías disponibles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A7AAF08-E8E2-E3B8-C936-B7223E8A503A}"/>
              </a:ext>
            </a:extLst>
          </p:cNvPr>
          <p:cNvSpPr txBox="1"/>
          <p:nvPr/>
        </p:nvSpPr>
        <p:spPr>
          <a:xfrm>
            <a:off x="2442464" y="1094518"/>
            <a:ext cx="4244898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400" b="1" i="0" dirty="0">
                <a:solidFill>
                  <a:srgbClr val="0B819E"/>
                </a:solidFill>
                <a:effectLst/>
                <a:latin typeface="-apple-system"/>
              </a:rPr>
              <a:t>Sistema embebido: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000" b="0" i="0" dirty="0">
                <a:solidFill>
                  <a:srgbClr val="323232"/>
                </a:solidFill>
                <a:effectLst/>
                <a:latin typeface="-apple-system"/>
              </a:rPr>
              <a:t>Propósito específico.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000" b="0" i="0" dirty="0">
                <a:solidFill>
                  <a:srgbClr val="323232"/>
                </a:solidFill>
                <a:effectLst/>
                <a:latin typeface="-apple-system"/>
              </a:rPr>
              <a:t>Encapsula toda su complejidad interna exponiendo solo una interfaz al usuario para su manipulación.</a:t>
            </a:r>
          </a:p>
        </p:txBody>
      </p:sp>
      <p:sp>
        <p:nvSpPr>
          <p:cNvPr id="13" name="Flecha: pentágono 12">
            <a:extLst>
              <a:ext uri="{FF2B5EF4-FFF2-40B4-BE49-F238E27FC236}">
                <a16:creationId xmlns:a16="http://schemas.microsoft.com/office/drawing/2014/main" id="{90047158-AD04-6E7E-D740-9288446EFBF6}"/>
              </a:ext>
            </a:extLst>
          </p:cNvPr>
          <p:cNvSpPr/>
          <p:nvPr/>
        </p:nvSpPr>
        <p:spPr>
          <a:xfrm>
            <a:off x="-11152" y="2150014"/>
            <a:ext cx="2442464" cy="1157968"/>
          </a:xfrm>
          <a:prstGeom prst="homePlate">
            <a:avLst/>
          </a:prstGeom>
          <a:solidFill>
            <a:srgbClr val="F8A02B"/>
          </a:solidFill>
          <a:ln>
            <a:solidFill>
              <a:srgbClr val="F8A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Sistemas Embebidos en </a:t>
            </a:r>
            <a:r>
              <a:rPr lang="es-MX" sz="2400" b="1" dirty="0" err="1"/>
              <a:t>IoT</a:t>
            </a:r>
            <a:endParaRPr lang="en-US" sz="2000" b="1" dirty="0"/>
          </a:p>
        </p:txBody>
      </p:sp>
      <p:pic>
        <p:nvPicPr>
          <p:cNvPr id="2052" name="Picture 4" descr="Cámara compacta con visor electrónico | DSC-HX400/HX400V | Sony Colombia">
            <a:extLst>
              <a:ext uri="{FF2B5EF4-FFF2-40B4-BE49-F238E27FC236}">
                <a16:creationId xmlns:a16="http://schemas.microsoft.com/office/drawing/2014/main" id="{FEE0711B-A7D1-C95E-3BF8-0045943D2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1F4F9"/>
              </a:clrFrom>
              <a:clrTo>
                <a:srgbClr val="F1F4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212" y="3365149"/>
            <a:ext cx="4956260" cy="193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áfico 13" descr="Enrutador inalámbrico">
            <a:extLst>
              <a:ext uri="{FF2B5EF4-FFF2-40B4-BE49-F238E27FC236}">
                <a16:creationId xmlns:a16="http://schemas.microsoft.com/office/drawing/2014/main" id="{CF1650C9-3FC3-198B-3863-62EF5BC6E0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89968" y="4409662"/>
            <a:ext cx="1960098" cy="1960098"/>
          </a:xfrm>
          <a:prstGeom prst="rect">
            <a:avLst/>
          </a:prstGeom>
        </p:spPr>
      </p:pic>
      <p:pic>
        <p:nvPicPr>
          <p:cNvPr id="2054" name="Picture 6" descr="IoT Cloud - Microsoft Azure vs AWS vs Google Cloud">
            <a:extLst>
              <a:ext uri="{FF2B5EF4-FFF2-40B4-BE49-F238E27FC236}">
                <a16:creationId xmlns:a16="http://schemas.microsoft.com/office/drawing/2014/main" id="{6C8494CB-F446-43B7-469F-95E4D66C8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5" t="39382" r="79402" b="43812"/>
          <a:stretch/>
        </p:blipFill>
        <p:spPr bwMode="auto">
          <a:xfrm>
            <a:off x="7043219" y="3740477"/>
            <a:ext cx="2005936" cy="107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IoT Cloud - Microsoft Azure vs AWS vs Google Cloud">
            <a:extLst>
              <a:ext uri="{FF2B5EF4-FFF2-40B4-BE49-F238E27FC236}">
                <a16:creationId xmlns:a16="http://schemas.microsoft.com/office/drawing/2014/main" id="{0B2949F1-4DAB-3CC3-5E4C-11633A9EC0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5" t="55732" r="79402" b="27607"/>
          <a:stretch/>
        </p:blipFill>
        <p:spPr bwMode="auto">
          <a:xfrm>
            <a:off x="8046187" y="5344805"/>
            <a:ext cx="2005936" cy="106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IoT Cloud - Microsoft Azure vs AWS vs Google Cloud">
            <a:extLst>
              <a:ext uri="{FF2B5EF4-FFF2-40B4-BE49-F238E27FC236}">
                <a16:creationId xmlns:a16="http://schemas.microsoft.com/office/drawing/2014/main" id="{D9DA7F1E-B728-133A-768C-81B479D69A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5" t="72551" r="79402" b="10263"/>
          <a:stretch/>
        </p:blipFill>
        <p:spPr bwMode="auto">
          <a:xfrm>
            <a:off x="5496587" y="5032224"/>
            <a:ext cx="2005936" cy="109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1C82AD7C-77FA-102D-1DED-5C6F4006E6EF}"/>
              </a:ext>
            </a:extLst>
          </p:cNvPr>
          <p:cNvSpPr txBox="1"/>
          <p:nvPr/>
        </p:nvSpPr>
        <p:spPr>
          <a:xfrm>
            <a:off x="2442464" y="3335966"/>
            <a:ext cx="42448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400" b="1" i="0" dirty="0">
                <a:solidFill>
                  <a:srgbClr val="EE414D"/>
                </a:solidFill>
                <a:effectLst/>
                <a:latin typeface="-apple-system"/>
              </a:rPr>
              <a:t>Sistema embebido -</a:t>
            </a:r>
            <a:r>
              <a:rPr lang="es-MX" sz="2400" b="1" i="0" dirty="0" err="1">
                <a:solidFill>
                  <a:srgbClr val="EE414D"/>
                </a:solidFill>
                <a:effectLst/>
                <a:latin typeface="-apple-system"/>
              </a:rPr>
              <a:t>IoT</a:t>
            </a:r>
            <a:r>
              <a:rPr lang="es-MX" sz="2400" b="1" i="0" dirty="0">
                <a:solidFill>
                  <a:srgbClr val="EE414D"/>
                </a:solidFill>
                <a:effectLst/>
                <a:latin typeface="-apple-system"/>
              </a:rPr>
              <a:t>: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Igual que el anterior pero </a:t>
            </a: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potenciado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por los servicios web.</a:t>
            </a:r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CED1EC3B-5258-7391-5B3F-C1D2CA6A2FA2}"/>
              </a:ext>
            </a:extLst>
          </p:cNvPr>
          <p:cNvGrpSpPr/>
          <p:nvPr/>
        </p:nvGrpSpPr>
        <p:grpSpPr>
          <a:xfrm>
            <a:off x="6646979" y="1115280"/>
            <a:ext cx="5263081" cy="2921900"/>
            <a:chOff x="6682181" y="1024502"/>
            <a:chExt cx="5263081" cy="2921900"/>
          </a:xfrm>
        </p:grpSpPr>
        <p:pic>
          <p:nvPicPr>
            <p:cNvPr id="2050" name="Picture 2" descr="Nitro.pe - Tipos de sensores en un vehículo... a tomar en cuenta">
              <a:extLst>
                <a:ext uri="{FF2B5EF4-FFF2-40B4-BE49-F238E27FC236}">
                  <a16:creationId xmlns:a16="http://schemas.microsoft.com/office/drawing/2014/main" id="{FC8B7A1E-A702-F379-342B-D40B21F811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8818" y="1037942"/>
              <a:ext cx="5089807" cy="2908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72E0DA0D-067F-D90C-E70A-21105B2B8B09}"/>
                </a:ext>
              </a:extLst>
            </p:cNvPr>
            <p:cNvSpPr txBox="1"/>
            <p:nvPr/>
          </p:nvSpPr>
          <p:spPr>
            <a:xfrm>
              <a:off x="6682181" y="1024502"/>
              <a:ext cx="5263081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Imagen </a:t>
              </a:r>
              <a:r>
                <a:rPr lang="en-US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tomada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de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https://www.nitro.pe/mecanico-nitro/tipos-de-sensores-en-un-vehiculo.html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162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35B86EA-E0FD-A626-4912-3881451844FF}"/>
              </a:ext>
            </a:extLst>
          </p:cNvPr>
          <p:cNvSpPr/>
          <p:nvPr/>
        </p:nvSpPr>
        <p:spPr>
          <a:xfrm>
            <a:off x="0" y="0"/>
            <a:ext cx="1851102" cy="6885356"/>
          </a:xfrm>
          <a:prstGeom prst="roundRect">
            <a:avLst>
              <a:gd name="adj" fmla="val 0"/>
            </a:avLst>
          </a:prstGeom>
          <a:solidFill>
            <a:srgbClr val="0E777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278339"/>
            <a:chOff x="-1" y="6607017"/>
            <a:chExt cx="12192001" cy="278339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410949" y="6607017"/>
              <a:ext cx="4991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4/19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30A227C-DD3D-EEA6-25A1-D74FCA93B521}"/>
              </a:ext>
            </a:extLst>
          </p:cNvPr>
          <p:cNvSpPr/>
          <p:nvPr/>
        </p:nvSpPr>
        <p:spPr>
          <a:xfrm>
            <a:off x="174006" y="27053"/>
            <a:ext cx="37482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Introducción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1A7AAF08-E8E2-E3B8-C936-B7223E8A503A}"/>
              </a:ext>
            </a:extLst>
          </p:cNvPr>
          <p:cNvSpPr txBox="1"/>
          <p:nvPr/>
        </p:nvSpPr>
        <p:spPr>
          <a:xfrm>
            <a:off x="2494428" y="1107422"/>
            <a:ext cx="94156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400" dirty="0">
                <a:latin typeface="Arial" panose="020B0604020202020204" pitchFamily="34" charset="0"/>
              </a:rPr>
              <a:t>Un representación abstracta de un sistema </a:t>
            </a:r>
            <a:r>
              <a:rPr lang="es-MX" sz="2400" b="1" dirty="0" err="1">
                <a:latin typeface="Arial" panose="020B0604020202020204" pitchFamily="34" charset="0"/>
              </a:rPr>
              <a:t>IoT</a:t>
            </a:r>
            <a:r>
              <a:rPr lang="es-MX" sz="2400" dirty="0">
                <a:latin typeface="Arial" panose="020B0604020202020204" pitchFamily="34" charset="0"/>
              </a:rPr>
              <a:t> permite dividirlo en al menos </a:t>
            </a:r>
            <a:r>
              <a:rPr lang="es-MX" sz="2400" b="1" dirty="0">
                <a:solidFill>
                  <a:srgbClr val="EE414D"/>
                </a:solidFill>
                <a:latin typeface="Arial" panose="020B0604020202020204" pitchFamily="34" charset="0"/>
              </a:rPr>
              <a:t>3 capas</a:t>
            </a:r>
            <a:r>
              <a:rPr lang="es-MX" sz="2400" dirty="0">
                <a:latin typeface="Arial" panose="020B0604020202020204" pitchFamily="34" charset="0"/>
              </a:rPr>
              <a:t>. </a:t>
            </a:r>
            <a:endParaRPr lang="es-CO" sz="2400" dirty="0"/>
          </a:p>
        </p:txBody>
      </p:sp>
      <p:grpSp>
        <p:nvGrpSpPr>
          <p:cNvPr id="37" name="Grupo 36">
            <a:extLst>
              <a:ext uri="{FF2B5EF4-FFF2-40B4-BE49-F238E27FC236}">
                <a16:creationId xmlns:a16="http://schemas.microsoft.com/office/drawing/2014/main" id="{9AB8263D-2A4F-711D-0330-184D1F13436D}"/>
              </a:ext>
            </a:extLst>
          </p:cNvPr>
          <p:cNvGrpSpPr/>
          <p:nvPr/>
        </p:nvGrpSpPr>
        <p:grpSpPr>
          <a:xfrm>
            <a:off x="3322709" y="2371363"/>
            <a:ext cx="6277028" cy="2644229"/>
            <a:chOff x="3056225" y="2309738"/>
            <a:chExt cx="8354724" cy="3519469"/>
          </a:xfrm>
        </p:grpSpPr>
        <p:sp>
          <p:nvSpPr>
            <p:cNvPr id="34" name="Rectángulo: esquinas redondeadas 33">
              <a:extLst>
                <a:ext uri="{FF2B5EF4-FFF2-40B4-BE49-F238E27FC236}">
                  <a16:creationId xmlns:a16="http://schemas.microsoft.com/office/drawing/2014/main" id="{F352298C-8B07-9E95-E98F-DAE4A4310D24}"/>
                </a:ext>
              </a:extLst>
            </p:cNvPr>
            <p:cNvSpPr/>
            <p:nvPr/>
          </p:nvSpPr>
          <p:spPr>
            <a:xfrm>
              <a:off x="3056225" y="2309738"/>
              <a:ext cx="8196609" cy="1018707"/>
            </a:xfrm>
            <a:prstGeom prst="roundRect">
              <a:avLst>
                <a:gd name="adj" fmla="val 5412"/>
              </a:avLst>
            </a:prstGeom>
            <a:solidFill>
              <a:srgbClr val="0A781A"/>
            </a:solidFill>
            <a:ln>
              <a:solidFill>
                <a:srgbClr val="0A781A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600"/>
            </a:p>
          </p:txBody>
        </p:sp>
        <p:sp>
          <p:nvSpPr>
            <p:cNvPr id="27" name="Rectángulo: esquinas redondeadas 26">
              <a:extLst>
                <a:ext uri="{FF2B5EF4-FFF2-40B4-BE49-F238E27FC236}">
                  <a16:creationId xmlns:a16="http://schemas.microsoft.com/office/drawing/2014/main" id="{54A6083B-45CF-9B8F-A79A-8BA45033B1C1}"/>
                </a:ext>
              </a:extLst>
            </p:cNvPr>
            <p:cNvSpPr/>
            <p:nvPr/>
          </p:nvSpPr>
          <p:spPr>
            <a:xfrm>
              <a:off x="5193058" y="3377595"/>
              <a:ext cx="4084320" cy="1337331"/>
            </a:xfrm>
            <a:prstGeom prst="roundRect">
              <a:avLst>
                <a:gd name="adj" fmla="val 2196"/>
              </a:avLst>
            </a:prstGeom>
            <a:solidFill>
              <a:srgbClr val="D17C19"/>
            </a:solidFill>
            <a:ln>
              <a:solidFill>
                <a:srgbClr val="D17C19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600" dirty="0"/>
            </a:p>
          </p:txBody>
        </p:sp>
        <p:pic>
          <p:nvPicPr>
            <p:cNvPr id="14" name="Picture 2" descr="IoT arquitectura general">
              <a:extLst>
                <a:ext uri="{FF2B5EF4-FFF2-40B4-BE49-F238E27FC236}">
                  <a16:creationId xmlns:a16="http://schemas.microsoft.com/office/drawing/2014/main" id="{688E65FA-6A11-4E79-641D-B464CF99C5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98" t="10472" r="62340" b="77218"/>
            <a:stretch/>
          </p:blipFill>
          <p:spPr bwMode="auto">
            <a:xfrm>
              <a:off x="4884628" y="2407567"/>
              <a:ext cx="2666527" cy="863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IoT arquitectura general">
              <a:extLst>
                <a:ext uri="{FF2B5EF4-FFF2-40B4-BE49-F238E27FC236}">
                  <a16:creationId xmlns:a16="http://schemas.microsoft.com/office/drawing/2014/main" id="{69483B03-661D-95B8-B92B-9BBF415C83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0" t="73959" r="3380" b="4931"/>
            <a:stretch/>
          </p:blipFill>
          <p:spPr bwMode="auto">
            <a:xfrm>
              <a:off x="5059938" y="4714926"/>
              <a:ext cx="6351011" cy="1114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ángulo: esquinas redondeadas 24">
              <a:extLst>
                <a:ext uri="{FF2B5EF4-FFF2-40B4-BE49-F238E27FC236}">
                  <a16:creationId xmlns:a16="http://schemas.microsoft.com/office/drawing/2014/main" id="{EFEEC719-F2FA-0677-F638-F5C814888402}"/>
                </a:ext>
              </a:extLst>
            </p:cNvPr>
            <p:cNvSpPr/>
            <p:nvPr/>
          </p:nvSpPr>
          <p:spPr>
            <a:xfrm>
              <a:off x="3056226" y="3377593"/>
              <a:ext cx="2087288" cy="2451613"/>
            </a:xfrm>
            <a:prstGeom prst="roundRect">
              <a:avLst>
                <a:gd name="adj" fmla="val 5412"/>
              </a:avLst>
            </a:prstGeom>
            <a:solidFill>
              <a:srgbClr val="C21147"/>
            </a:solidFill>
            <a:ln>
              <a:solidFill>
                <a:srgbClr val="C0000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600"/>
            </a:p>
          </p:txBody>
        </p:sp>
        <p:pic>
          <p:nvPicPr>
            <p:cNvPr id="13" name="Picture 2" descr="IoT arquitectura general">
              <a:extLst>
                <a:ext uri="{FF2B5EF4-FFF2-40B4-BE49-F238E27FC236}">
                  <a16:creationId xmlns:a16="http://schemas.microsoft.com/office/drawing/2014/main" id="{E9EE0C86-2431-ADD0-22C4-8E6E420585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05" t="29691" r="61462" b="53313"/>
            <a:stretch/>
          </p:blipFill>
          <p:spPr bwMode="auto">
            <a:xfrm>
              <a:off x="3130578" y="3569010"/>
              <a:ext cx="1929360" cy="869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IoT arquitectura general">
              <a:extLst>
                <a:ext uri="{FF2B5EF4-FFF2-40B4-BE49-F238E27FC236}">
                  <a16:creationId xmlns:a16="http://schemas.microsoft.com/office/drawing/2014/main" id="{6AAA5A65-0D24-9E9D-255C-B4908BCE84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257" t="30705" r="13401" b="52136"/>
            <a:stretch/>
          </p:blipFill>
          <p:spPr bwMode="auto">
            <a:xfrm>
              <a:off x="3487253" y="4382804"/>
              <a:ext cx="1225234" cy="1061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IoT arquitectura general">
              <a:extLst>
                <a:ext uri="{FF2B5EF4-FFF2-40B4-BE49-F238E27FC236}">
                  <a16:creationId xmlns:a16="http://schemas.microsoft.com/office/drawing/2014/main" id="{3EF22686-E162-F6DE-0B00-42E08CBC05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12" t="53826" r="14860" b="29039"/>
            <a:stretch/>
          </p:blipFill>
          <p:spPr bwMode="auto">
            <a:xfrm>
              <a:off x="8088364" y="3427643"/>
              <a:ext cx="1090539" cy="1177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ángulo: esquinas redondeadas 27">
              <a:extLst>
                <a:ext uri="{FF2B5EF4-FFF2-40B4-BE49-F238E27FC236}">
                  <a16:creationId xmlns:a16="http://schemas.microsoft.com/office/drawing/2014/main" id="{10C5E9CD-FCB5-C1D5-6DCD-40E5C0668CAB}"/>
                </a:ext>
              </a:extLst>
            </p:cNvPr>
            <p:cNvSpPr/>
            <p:nvPr/>
          </p:nvSpPr>
          <p:spPr>
            <a:xfrm>
              <a:off x="5294014" y="3439496"/>
              <a:ext cx="2796830" cy="552017"/>
            </a:xfrm>
            <a:prstGeom prst="roundRect">
              <a:avLst>
                <a:gd name="adj" fmla="val 19576"/>
              </a:avLst>
            </a:prstGeom>
            <a:solidFill>
              <a:srgbClr val="F8A02B"/>
            </a:solidFill>
            <a:ln>
              <a:solidFill>
                <a:srgbClr val="D17C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2400" dirty="0">
                  <a:solidFill>
                    <a:schemeClr val="bg1">
                      <a:lumMod val="95000"/>
                    </a:schemeClr>
                  </a:solidFill>
                </a:rPr>
                <a:t>Servicios</a:t>
              </a:r>
            </a:p>
          </p:txBody>
        </p:sp>
        <p:sp>
          <p:nvSpPr>
            <p:cNvPr id="29" name="Rectángulo: esquinas redondeadas 28">
              <a:extLst>
                <a:ext uri="{FF2B5EF4-FFF2-40B4-BE49-F238E27FC236}">
                  <a16:creationId xmlns:a16="http://schemas.microsoft.com/office/drawing/2014/main" id="{CFA5CCA6-DAC6-36D4-E7A2-CD1E1E0B9264}"/>
                </a:ext>
              </a:extLst>
            </p:cNvPr>
            <p:cNvSpPr/>
            <p:nvPr/>
          </p:nvSpPr>
          <p:spPr>
            <a:xfrm>
              <a:off x="9326922" y="3377594"/>
              <a:ext cx="1925912" cy="1337331"/>
            </a:xfrm>
            <a:prstGeom prst="roundRect">
              <a:avLst>
                <a:gd name="adj" fmla="val 23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40404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s-CO" sz="2400" dirty="0">
                  <a:solidFill>
                    <a:schemeClr val="bg1">
                      <a:lumMod val="95000"/>
                    </a:schemeClr>
                  </a:solidFill>
                </a:rPr>
                <a:t>Seguridad</a:t>
              </a:r>
            </a:p>
          </p:txBody>
        </p:sp>
        <p:sp>
          <p:nvSpPr>
            <p:cNvPr id="32" name="Rectángulo: esquinas redondeadas 31">
              <a:extLst>
                <a:ext uri="{FF2B5EF4-FFF2-40B4-BE49-F238E27FC236}">
                  <a16:creationId xmlns:a16="http://schemas.microsoft.com/office/drawing/2014/main" id="{4BA642EF-C39D-D6BF-44C9-9DD3C1D35C38}"/>
                </a:ext>
              </a:extLst>
            </p:cNvPr>
            <p:cNvSpPr/>
            <p:nvPr/>
          </p:nvSpPr>
          <p:spPr>
            <a:xfrm>
              <a:off x="9869838" y="3924178"/>
              <a:ext cx="914401" cy="71721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innerShdw blurRad="1524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600"/>
            </a:p>
          </p:txBody>
        </p:sp>
        <p:pic>
          <p:nvPicPr>
            <p:cNvPr id="31" name="Gráfico 30" descr="Clave">
              <a:extLst>
                <a:ext uri="{FF2B5EF4-FFF2-40B4-BE49-F238E27FC236}">
                  <a16:creationId xmlns:a16="http://schemas.microsoft.com/office/drawing/2014/main" id="{BA4754F6-ECCD-3694-461A-7A1105425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78418" y="3939283"/>
              <a:ext cx="687003" cy="687003"/>
            </a:xfrm>
            <a:prstGeom prst="rect">
              <a:avLst/>
            </a:prstGeom>
          </p:spPr>
        </p:pic>
        <p:pic>
          <p:nvPicPr>
            <p:cNvPr id="33" name="Picture 2" descr="IoT arquitectura general">
              <a:extLst>
                <a:ext uri="{FF2B5EF4-FFF2-40B4-BE49-F238E27FC236}">
                  <a16:creationId xmlns:a16="http://schemas.microsoft.com/office/drawing/2014/main" id="{62146736-6F61-A06B-22E3-7206707F45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862" t="7943" r="14376" b="75195"/>
            <a:stretch/>
          </p:blipFill>
          <p:spPr bwMode="auto">
            <a:xfrm>
              <a:off x="9023884" y="2333483"/>
              <a:ext cx="954534" cy="977436"/>
            </a:xfrm>
            <a:prstGeom prst="rect">
              <a:avLst/>
            </a:prstGeom>
            <a:solidFill>
              <a:srgbClr val="0A781A"/>
            </a:solidFill>
          </p:spPr>
        </p:pic>
        <p:sp>
          <p:nvSpPr>
            <p:cNvPr id="36" name="Rectángulo: esquinas redondeadas 35">
              <a:extLst>
                <a:ext uri="{FF2B5EF4-FFF2-40B4-BE49-F238E27FC236}">
                  <a16:creationId xmlns:a16="http://schemas.microsoft.com/office/drawing/2014/main" id="{EB62A5F3-4D9A-6BD4-9286-DEDB3226EDF7}"/>
                </a:ext>
              </a:extLst>
            </p:cNvPr>
            <p:cNvSpPr/>
            <p:nvPr/>
          </p:nvSpPr>
          <p:spPr>
            <a:xfrm>
              <a:off x="5316431" y="4065170"/>
              <a:ext cx="2796830" cy="552017"/>
            </a:xfrm>
            <a:prstGeom prst="roundRect">
              <a:avLst>
                <a:gd name="adj" fmla="val 19576"/>
              </a:avLst>
            </a:prstGeom>
            <a:solidFill>
              <a:srgbClr val="F8A02B"/>
            </a:solidFill>
            <a:ln>
              <a:solidFill>
                <a:srgbClr val="D17C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2400" dirty="0">
                  <a:solidFill>
                    <a:schemeClr val="bg1">
                      <a:lumMod val="95000"/>
                    </a:schemeClr>
                  </a:solidFill>
                </a:rPr>
                <a:t>Comunicación</a:t>
              </a:r>
            </a:p>
          </p:txBody>
        </p:sp>
        <p:pic>
          <p:nvPicPr>
            <p:cNvPr id="38" name="Picture 2" descr="IoT arquitectura general">
              <a:extLst>
                <a:ext uri="{FF2B5EF4-FFF2-40B4-BE49-F238E27FC236}">
                  <a16:creationId xmlns:a16="http://schemas.microsoft.com/office/drawing/2014/main" id="{AA315BB5-F024-E507-C747-F53D791836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05" t="29691" r="61462" b="53313"/>
            <a:stretch/>
          </p:blipFill>
          <p:spPr bwMode="auto">
            <a:xfrm>
              <a:off x="3130577" y="3567384"/>
              <a:ext cx="1929360" cy="869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IoT arquitectura general">
              <a:extLst>
                <a:ext uri="{FF2B5EF4-FFF2-40B4-BE49-F238E27FC236}">
                  <a16:creationId xmlns:a16="http://schemas.microsoft.com/office/drawing/2014/main" id="{127785D0-D4B4-467B-671A-62E4BB1D5C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257" t="30705" r="13401" b="52136"/>
            <a:stretch/>
          </p:blipFill>
          <p:spPr bwMode="auto">
            <a:xfrm>
              <a:off x="3487252" y="4381177"/>
              <a:ext cx="1225234" cy="1061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Flecha: pentágono 14">
            <a:extLst>
              <a:ext uri="{FF2B5EF4-FFF2-40B4-BE49-F238E27FC236}">
                <a16:creationId xmlns:a16="http://schemas.microsoft.com/office/drawing/2014/main" id="{4FDD05EE-E0E4-5DF2-956B-07DB0A0B7380}"/>
              </a:ext>
            </a:extLst>
          </p:cNvPr>
          <p:cNvSpPr/>
          <p:nvPr/>
        </p:nvSpPr>
        <p:spPr>
          <a:xfrm>
            <a:off x="-11152" y="1037942"/>
            <a:ext cx="2330605" cy="977436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¿Qué es </a:t>
            </a:r>
            <a:r>
              <a:rPr lang="es-CO" sz="2400" b="1" dirty="0" err="1"/>
              <a:t>IoT</a:t>
            </a:r>
            <a:r>
              <a:rPr lang="es-CO" sz="2400" b="1" dirty="0"/>
              <a:t>?</a:t>
            </a:r>
          </a:p>
        </p:txBody>
      </p:sp>
      <p:sp>
        <p:nvSpPr>
          <p:cNvPr id="21" name="Flecha: pentágono 20">
            <a:extLst>
              <a:ext uri="{FF2B5EF4-FFF2-40B4-BE49-F238E27FC236}">
                <a16:creationId xmlns:a16="http://schemas.microsoft.com/office/drawing/2014/main" id="{36400BC2-842F-F39C-34B7-34AEB805E6B4}"/>
              </a:ext>
            </a:extLst>
          </p:cNvPr>
          <p:cNvSpPr/>
          <p:nvPr/>
        </p:nvSpPr>
        <p:spPr>
          <a:xfrm>
            <a:off x="-11152" y="3442618"/>
            <a:ext cx="2442464" cy="1157968"/>
          </a:xfrm>
          <a:prstGeom prst="homePlate">
            <a:avLst/>
          </a:prstGeom>
          <a:solidFill>
            <a:srgbClr val="F8A02B"/>
          </a:solidFill>
          <a:ln>
            <a:solidFill>
              <a:srgbClr val="F8A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Elementos básicos - Estructura</a:t>
            </a:r>
            <a:endParaRPr lang="en-US" sz="2000" b="1" dirty="0"/>
          </a:p>
        </p:txBody>
      </p:sp>
      <p:sp>
        <p:nvSpPr>
          <p:cNvPr id="23" name="Flecha: pentágono 22">
            <a:extLst>
              <a:ext uri="{FF2B5EF4-FFF2-40B4-BE49-F238E27FC236}">
                <a16:creationId xmlns:a16="http://schemas.microsoft.com/office/drawing/2014/main" id="{FE96948D-DF38-DA0F-A37B-739F20ACA1B4}"/>
              </a:ext>
            </a:extLst>
          </p:cNvPr>
          <p:cNvSpPr/>
          <p:nvPr/>
        </p:nvSpPr>
        <p:spPr>
          <a:xfrm>
            <a:off x="-11152" y="4735223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Tecnologías disponibles</a:t>
            </a:r>
          </a:p>
        </p:txBody>
      </p:sp>
      <p:sp>
        <p:nvSpPr>
          <p:cNvPr id="24" name="Flecha: pentágono 23">
            <a:extLst>
              <a:ext uri="{FF2B5EF4-FFF2-40B4-BE49-F238E27FC236}">
                <a16:creationId xmlns:a16="http://schemas.microsoft.com/office/drawing/2014/main" id="{2F7943EB-E3F9-B2F7-012F-19CB50968908}"/>
              </a:ext>
            </a:extLst>
          </p:cNvPr>
          <p:cNvSpPr/>
          <p:nvPr/>
        </p:nvSpPr>
        <p:spPr>
          <a:xfrm>
            <a:off x="-11152" y="2150014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Sistemas Embebidos en </a:t>
            </a:r>
            <a:r>
              <a:rPr lang="es-MX" sz="2400" b="1" dirty="0" err="1"/>
              <a:t>IoT</a:t>
            </a:r>
            <a:endParaRPr lang="en-US" sz="2000" b="1" dirty="0"/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F4C28A90-BC6A-55A3-7086-A4F1B42171F0}"/>
              </a:ext>
            </a:extLst>
          </p:cNvPr>
          <p:cNvGrpSpPr/>
          <p:nvPr/>
        </p:nvGrpSpPr>
        <p:grpSpPr>
          <a:xfrm>
            <a:off x="2319453" y="2442895"/>
            <a:ext cx="9783647" cy="4047771"/>
            <a:chOff x="2319453" y="2442895"/>
            <a:chExt cx="9783647" cy="4047771"/>
          </a:xfrm>
        </p:grpSpPr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40925076-DC52-9276-E4E4-E3D391AB3F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32074" y="4209105"/>
              <a:ext cx="9456272" cy="0"/>
            </a:xfrm>
            <a:prstGeom prst="line">
              <a:avLst/>
            </a:prstGeom>
            <a:ln w="38100">
              <a:solidFill>
                <a:srgbClr val="EE414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2BA8EAB6-6B9E-7F6A-81A8-616D47B8DA46}"/>
                </a:ext>
              </a:extLst>
            </p:cNvPr>
            <p:cNvSpPr txBox="1"/>
            <p:nvPr/>
          </p:nvSpPr>
          <p:spPr>
            <a:xfrm>
              <a:off x="2379631" y="5390970"/>
              <a:ext cx="9723469" cy="36576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/>
            <a:p>
              <a:pPr algn="just"/>
              <a:r>
                <a:rPr lang="es-CO" dirty="0">
                  <a:solidFill>
                    <a:srgbClr val="EE414D"/>
                  </a:solidFill>
                  <a:latin typeface="Arial" panose="020B0604020202020204" pitchFamily="34" charset="0"/>
                </a:rPr>
                <a:t>L1 - Hardware :</a:t>
              </a:r>
              <a:r>
                <a:rPr lang="es-CO" dirty="0">
                  <a:latin typeface="Arial" panose="020B0604020202020204" pitchFamily="34" charset="0"/>
                </a:rPr>
                <a:t> Herramientas para </a:t>
              </a:r>
              <a:r>
                <a:rPr lang="es-CO" b="1" dirty="0">
                  <a:solidFill>
                    <a:srgbClr val="0B819E"/>
                  </a:solidFill>
                  <a:latin typeface="Arial" panose="020B0604020202020204" pitchFamily="34" charset="0"/>
                </a:rPr>
                <a:t>censar</a:t>
              </a:r>
              <a:r>
                <a:rPr lang="es-CO" dirty="0">
                  <a:latin typeface="Arial" panose="020B0604020202020204" pitchFamily="34" charset="0"/>
                </a:rPr>
                <a:t>, </a:t>
              </a:r>
              <a:r>
                <a:rPr lang="es-CO" b="1" dirty="0">
                  <a:solidFill>
                    <a:srgbClr val="0B819E"/>
                  </a:solidFill>
                  <a:latin typeface="Arial" panose="020B0604020202020204" pitchFamily="34" charset="0"/>
                </a:rPr>
                <a:t>monitorear</a:t>
              </a:r>
              <a:r>
                <a:rPr lang="es-CO" dirty="0">
                  <a:latin typeface="Arial" panose="020B0604020202020204" pitchFamily="34" charset="0"/>
                </a:rPr>
                <a:t> y actuar/</a:t>
              </a:r>
              <a:r>
                <a:rPr lang="es-CO" b="1" dirty="0">
                  <a:solidFill>
                    <a:srgbClr val="0B819E"/>
                  </a:solidFill>
                  <a:latin typeface="Arial" panose="020B0604020202020204" pitchFamily="34" charset="0"/>
                </a:rPr>
                <a:t>controlar</a:t>
              </a:r>
              <a:r>
                <a:rPr lang="es-CO" dirty="0">
                  <a:latin typeface="Arial" panose="020B0604020202020204" pitchFamily="34" charset="0"/>
                </a:rPr>
                <a:t>.</a:t>
              </a:r>
              <a:endParaRPr lang="es-CO" dirty="0"/>
            </a:p>
          </p:txBody>
        </p: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FAC833CC-F64C-8643-54BD-04DCBE026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19453" y="3144184"/>
              <a:ext cx="9456272" cy="0"/>
            </a:xfrm>
            <a:prstGeom prst="line">
              <a:avLst/>
            </a:prstGeom>
            <a:ln w="38100">
              <a:solidFill>
                <a:srgbClr val="EE414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C0C416E8-7B96-BB91-897A-688C4EB32BC1}"/>
                </a:ext>
              </a:extLst>
            </p:cNvPr>
            <p:cNvSpPr txBox="1"/>
            <p:nvPr/>
          </p:nvSpPr>
          <p:spPr>
            <a:xfrm>
              <a:off x="10345695" y="4422123"/>
              <a:ext cx="84952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CO" sz="2400" dirty="0">
                  <a:solidFill>
                    <a:srgbClr val="EE414D"/>
                  </a:solidFill>
                  <a:latin typeface="Arial" panose="020B0604020202020204" pitchFamily="34" charset="0"/>
                </a:rPr>
                <a:t>L1</a:t>
              </a:r>
              <a:endParaRPr lang="es-CO" sz="2400" dirty="0"/>
            </a:p>
          </p:txBody>
        </p: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AF87248D-8F73-B24F-C6FC-69081B2EECC2}"/>
                </a:ext>
              </a:extLst>
            </p:cNvPr>
            <p:cNvSpPr txBox="1"/>
            <p:nvPr/>
          </p:nvSpPr>
          <p:spPr>
            <a:xfrm>
              <a:off x="10345695" y="3500341"/>
              <a:ext cx="84952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CO" sz="2400" dirty="0">
                  <a:solidFill>
                    <a:srgbClr val="EE414D"/>
                  </a:solidFill>
                  <a:latin typeface="Arial" panose="020B0604020202020204" pitchFamily="34" charset="0"/>
                </a:rPr>
                <a:t>L2</a:t>
              </a:r>
              <a:endParaRPr lang="es-CO" sz="2400" dirty="0"/>
            </a:p>
          </p:txBody>
        </p:sp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202AB1A1-A4B0-79E2-D290-199D95D0AEFF}"/>
                </a:ext>
              </a:extLst>
            </p:cNvPr>
            <p:cNvSpPr txBox="1"/>
            <p:nvPr/>
          </p:nvSpPr>
          <p:spPr>
            <a:xfrm>
              <a:off x="10348045" y="2442895"/>
              <a:ext cx="84952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CO" sz="2400" dirty="0">
                  <a:solidFill>
                    <a:srgbClr val="EE414D"/>
                  </a:solidFill>
                  <a:latin typeface="Arial" panose="020B0604020202020204" pitchFamily="34" charset="0"/>
                </a:rPr>
                <a:t>L3</a:t>
              </a:r>
              <a:endParaRPr lang="es-CO" sz="2400" dirty="0"/>
            </a:p>
          </p:txBody>
        </p:sp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115A78E0-546F-D844-4FBF-758066F4AF94}"/>
                </a:ext>
              </a:extLst>
            </p:cNvPr>
            <p:cNvSpPr txBox="1"/>
            <p:nvPr/>
          </p:nvSpPr>
          <p:spPr>
            <a:xfrm>
              <a:off x="2379631" y="5778499"/>
              <a:ext cx="9723469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/>
            <a:p>
              <a:pPr algn="just"/>
              <a:r>
                <a:rPr lang="es-CO" dirty="0">
                  <a:solidFill>
                    <a:srgbClr val="EE414D"/>
                  </a:solidFill>
                  <a:latin typeface="Arial" panose="020B0604020202020204" pitchFamily="34" charset="0"/>
                </a:rPr>
                <a:t>L2 - Infraestructura :</a:t>
              </a:r>
              <a:r>
                <a:rPr lang="es-CO" sz="1700" dirty="0">
                  <a:latin typeface="Arial" panose="020B0604020202020204" pitchFamily="34" charset="0"/>
                </a:rPr>
                <a:t> Herramientas para la </a:t>
              </a:r>
              <a:r>
                <a:rPr lang="es-CO" sz="1700" b="1" dirty="0">
                  <a:solidFill>
                    <a:srgbClr val="D17C19"/>
                  </a:solidFill>
                  <a:latin typeface="Arial" panose="020B0604020202020204" pitchFamily="34" charset="0"/>
                </a:rPr>
                <a:t>gestión, análisis, y conectividad</a:t>
              </a:r>
              <a:r>
                <a:rPr lang="es-CO" sz="1700" dirty="0">
                  <a:latin typeface="Arial" panose="020B0604020202020204" pitchFamily="34" charset="0"/>
                </a:rPr>
                <a:t> de la información.</a:t>
              </a:r>
              <a:endParaRPr lang="es-CO" sz="1700" dirty="0"/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AF409352-BC15-0C82-46D0-4B4FDDC8A30B}"/>
                </a:ext>
              </a:extLst>
            </p:cNvPr>
            <p:cNvSpPr txBox="1"/>
            <p:nvPr/>
          </p:nvSpPr>
          <p:spPr>
            <a:xfrm>
              <a:off x="2379631" y="6124897"/>
              <a:ext cx="9723469" cy="36576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/>
            <a:p>
              <a:pPr algn="just"/>
              <a:r>
                <a:rPr lang="es-CO" dirty="0">
                  <a:solidFill>
                    <a:srgbClr val="EE414D"/>
                  </a:solidFill>
                  <a:latin typeface="Arial" panose="020B0604020202020204" pitchFamily="34" charset="0"/>
                </a:rPr>
                <a:t>L3 - Experiencia de usuario:</a:t>
              </a:r>
              <a:r>
                <a:rPr lang="es-CO" dirty="0">
                  <a:latin typeface="Arial" panose="020B0604020202020204" pitchFamily="34" charset="0"/>
                </a:rPr>
                <a:t> Herramientas para la </a:t>
              </a:r>
              <a:r>
                <a:rPr lang="es-CO" b="1" dirty="0">
                  <a:solidFill>
                    <a:srgbClr val="0A781A"/>
                  </a:solidFill>
                  <a:latin typeface="Arial" panose="020B0604020202020204" pitchFamily="34" charset="0"/>
                </a:rPr>
                <a:t>visualización</a:t>
              </a:r>
              <a:r>
                <a:rPr lang="es-CO" dirty="0">
                  <a:latin typeface="Arial" panose="020B0604020202020204" pitchFamily="34" charset="0"/>
                </a:rPr>
                <a:t> e </a:t>
              </a:r>
              <a:r>
                <a:rPr lang="es-CO" b="1" dirty="0">
                  <a:solidFill>
                    <a:srgbClr val="0A781A"/>
                  </a:solidFill>
                  <a:latin typeface="Arial" panose="020B0604020202020204" pitchFamily="34" charset="0"/>
                </a:rPr>
                <a:t>interacción</a:t>
              </a:r>
              <a:r>
                <a:rPr lang="es-CO" dirty="0">
                  <a:latin typeface="Arial" panose="020B0604020202020204" pitchFamily="34" charset="0"/>
                </a:rPr>
                <a:t>.</a:t>
              </a:r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152668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35B86EA-E0FD-A626-4912-3881451844FF}"/>
              </a:ext>
            </a:extLst>
          </p:cNvPr>
          <p:cNvSpPr/>
          <p:nvPr/>
        </p:nvSpPr>
        <p:spPr>
          <a:xfrm>
            <a:off x="0" y="0"/>
            <a:ext cx="1851102" cy="6885356"/>
          </a:xfrm>
          <a:prstGeom prst="roundRect">
            <a:avLst>
              <a:gd name="adj" fmla="val 0"/>
            </a:avLst>
          </a:prstGeom>
          <a:solidFill>
            <a:srgbClr val="0E777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278339"/>
            <a:chOff x="-1" y="6607017"/>
            <a:chExt cx="12192001" cy="278339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410949" y="6607017"/>
              <a:ext cx="4991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5/19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30A227C-DD3D-EEA6-25A1-D74FCA93B521}"/>
              </a:ext>
            </a:extLst>
          </p:cNvPr>
          <p:cNvSpPr/>
          <p:nvPr/>
        </p:nvSpPr>
        <p:spPr>
          <a:xfrm>
            <a:off x="174006" y="27053"/>
            <a:ext cx="37482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Introducción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A9F318F2-14D9-CA40-6D3D-5A948960D610}"/>
              </a:ext>
            </a:extLst>
          </p:cNvPr>
          <p:cNvSpPr txBox="1"/>
          <p:nvPr/>
        </p:nvSpPr>
        <p:spPr>
          <a:xfrm>
            <a:off x="2494428" y="1107422"/>
            <a:ext cx="94156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400" dirty="0">
                <a:latin typeface="Arial" panose="020B0604020202020204" pitchFamily="34" charset="0"/>
              </a:rPr>
              <a:t>L1: Hardware</a:t>
            </a:r>
            <a:endParaRPr lang="es-CO" sz="2400" dirty="0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960D6B3B-A8A3-BB8D-5310-AA666984EA57}"/>
              </a:ext>
            </a:extLst>
          </p:cNvPr>
          <p:cNvSpPr/>
          <p:nvPr/>
        </p:nvSpPr>
        <p:spPr>
          <a:xfrm>
            <a:off x="9348803" y="1360956"/>
            <a:ext cx="2671011" cy="676235"/>
          </a:xfrm>
          <a:prstGeom prst="roundRect">
            <a:avLst/>
          </a:prstGeom>
          <a:solidFill>
            <a:srgbClr val="EE414D"/>
          </a:solidFill>
          <a:ln>
            <a:solidFill>
              <a:srgbClr val="EE4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Placas controladoras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39634ADE-652D-7C10-4093-7CC3C3227090}"/>
              </a:ext>
            </a:extLst>
          </p:cNvPr>
          <p:cNvSpPr/>
          <p:nvPr/>
        </p:nvSpPr>
        <p:spPr>
          <a:xfrm>
            <a:off x="9348802" y="2105821"/>
            <a:ext cx="2671012" cy="676235"/>
          </a:xfrm>
          <a:prstGeom prst="roundRect">
            <a:avLst/>
          </a:prstGeom>
          <a:solidFill>
            <a:srgbClr val="1EA176"/>
          </a:solidFill>
          <a:ln>
            <a:solidFill>
              <a:srgbClr val="1EA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/>
              <a:t>Sensores y actuadores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0B75C9F1-6C11-F136-E00C-A8D11DD00489}"/>
              </a:ext>
            </a:extLst>
          </p:cNvPr>
          <p:cNvSpPr/>
          <p:nvPr/>
        </p:nvSpPr>
        <p:spPr>
          <a:xfrm>
            <a:off x="9348802" y="2869639"/>
            <a:ext cx="2671012" cy="676235"/>
          </a:xfrm>
          <a:prstGeom prst="roundRect">
            <a:avLst/>
          </a:prstGeom>
          <a:solidFill>
            <a:srgbClr val="1EA176"/>
          </a:solidFill>
          <a:ln>
            <a:solidFill>
              <a:srgbClr val="1EA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/>
              <a:t>Módulos de comunicación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92CD493B-CB97-45D7-5EF6-CA770463776C}"/>
              </a:ext>
            </a:extLst>
          </p:cNvPr>
          <p:cNvSpPr txBox="1"/>
          <p:nvPr/>
        </p:nvSpPr>
        <p:spPr>
          <a:xfrm>
            <a:off x="8852504" y="3810559"/>
            <a:ext cx="3167310" cy="2585323"/>
          </a:xfrm>
          <a:prstGeom prst="rect">
            <a:avLst/>
          </a:prstGeom>
          <a:noFill/>
          <a:ln>
            <a:solidFill>
              <a:srgbClr val="EE414D"/>
            </a:solidFill>
          </a:ln>
        </p:spPr>
        <p:txBody>
          <a:bodyPr wrap="square">
            <a:spAutoFit/>
          </a:bodyPr>
          <a:lstStyle/>
          <a:p>
            <a:r>
              <a:rPr lang="es-MX" dirty="0"/>
              <a:t>Dispositivos físicos que contiene </a:t>
            </a:r>
            <a:r>
              <a:rPr lang="es-MX" dirty="0">
                <a:solidFill>
                  <a:srgbClr val="FF0000"/>
                </a:solidFill>
              </a:rPr>
              <a:t>HW programable</a:t>
            </a:r>
            <a:r>
              <a:rPr lang="es-MX" dirty="0"/>
              <a:t>:</a:t>
            </a:r>
          </a:p>
          <a:p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/>
              <a:t>SoCs</a:t>
            </a:r>
            <a:r>
              <a:rPr lang="es-MX" dirty="0"/>
              <a:t> de</a:t>
            </a:r>
            <a:r>
              <a:rPr lang="es-MX" dirty="0">
                <a:sym typeface="Wingdings" panose="05000000000000000000" pitchFamily="2" charset="2"/>
              </a:rPr>
              <a:t> 8/16/32 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>
                <a:sym typeface="Wingdings" panose="05000000000000000000" pitchFamily="2" charset="2"/>
              </a:rPr>
              <a:t>SoCs</a:t>
            </a:r>
            <a:r>
              <a:rPr lang="es-MX" dirty="0">
                <a:sym typeface="Wingdings" panose="05000000000000000000" pitchFamily="2" charset="2"/>
              </a:rPr>
              <a:t> de 32/63 bits con posibilidad de OS (Linux-</a:t>
            </a:r>
            <a:r>
              <a:rPr lang="es-MX" dirty="0" err="1">
                <a:sym typeface="Wingdings" panose="05000000000000000000" pitchFamily="2" charset="2"/>
              </a:rPr>
              <a:t>embedded</a:t>
            </a:r>
            <a:r>
              <a:rPr lang="es-MX" dirty="0">
                <a:sym typeface="Wingdings" panose="05000000000000000000" pitchFamily="2" charset="2"/>
              </a:rPr>
              <a:t>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ym typeface="Wingdings" panose="05000000000000000000" pitchFamily="2" charset="2"/>
              </a:rPr>
              <a:t>Single-</a:t>
            </a:r>
            <a:r>
              <a:rPr lang="es-MX" dirty="0" err="1">
                <a:sym typeface="Wingdings" panose="05000000000000000000" pitchFamily="2" charset="2"/>
              </a:rPr>
              <a:t>Board</a:t>
            </a:r>
            <a:r>
              <a:rPr lang="es-MX" dirty="0">
                <a:sym typeface="Wingdings" panose="05000000000000000000" pitchFamily="2" charset="2"/>
              </a:rPr>
              <a:t>-</a:t>
            </a:r>
            <a:r>
              <a:rPr lang="es-MX" dirty="0" err="1">
                <a:sym typeface="Wingdings" panose="05000000000000000000" pitchFamily="2" charset="2"/>
              </a:rPr>
              <a:t>Computer</a:t>
            </a:r>
            <a:r>
              <a:rPr lang="es-MX" dirty="0">
                <a:sym typeface="Wingdings" panose="05000000000000000000" pitchFamily="2" charset="2"/>
              </a:rPr>
              <a:t>(SBC) de  32/64 bits.</a:t>
            </a:r>
          </a:p>
        </p:txBody>
      </p:sp>
      <p:sp>
        <p:nvSpPr>
          <p:cNvPr id="13" name="Flecha: pentágono 12">
            <a:extLst>
              <a:ext uri="{FF2B5EF4-FFF2-40B4-BE49-F238E27FC236}">
                <a16:creationId xmlns:a16="http://schemas.microsoft.com/office/drawing/2014/main" id="{D04F2E3B-BC33-EEF1-FD0F-5155A9E1F596}"/>
              </a:ext>
            </a:extLst>
          </p:cNvPr>
          <p:cNvSpPr/>
          <p:nvPr/>
        </p:nvSpPr>
        <p:spPr>
          <a:xfrm>
            <a:off x="-11152" y="1037942"/>
            <a:ext cx="2330605" cy="977436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¿Qué es </a:t>
            </a:r>
            <a:r>
              <a:rPr lang="es-CO" sz="2400" b="1" dirty="0" err="1"/>
              <a:t>IoT</a:t>
            </a:r>
            <a:r>
              <a:rPr lang="es-CO" sz="2400" b="1" dirty="0"/>
              <a:t>?</a:t>
            </a:r>
          </a:p>
        </p:txBody>
      </p:sp>
      <p:sp>
        <p:nvSpPr>
          <p:cNvPr id="14" name="Flecha: pentágono 13">
            <a:extLst>
              <a:ext uri="{FF2B5EF4-FFF2-40B4-BE49-F238E27FC236}">
                <a16:creationId xmlns:a16="http://schemas.microsoft.com/office/drawing/2014/main" id="{898AE049-C4C3-AA65-2D76-52487E03FB04}"/>
              </a:ext>
            </a:extLst>
          </p:cNvPr>
          <p:cNvSpPr/>
          <p:nvPr/>
        </p:nvSpPr>
        <p:spPr>
          <a:xfrm>
            <a:off x="-11152" y="3442618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Elementos básicos - Estructura</a:t>
            </a:r>
            <a:endParaRPr lang="en-US" sz="2000" b="1" dirty="0"/>
          </a:p>
        </p:txBody>
      </p:sp>
      <p:sp>
        <p:nvSpPr>
          <p:cNvPr id="15" name="Flecha: pentágono 14">
            <a:extLst>
              <a:ext uri="{FF2B5EF4-FFF2-40B4-BE49-F238E27FC236}">
                <a16:creationId xmlns:a16="http://schemas.microsoft.com/office/drawing/2014/main" id="{1E029A3E-56D4-6EC7-10E3-1C2BADAA711F}"/>
              </a:ext>
            </a:extLst>
          </p:cNvPr>
          <p:cNvSpPr/>
          <p:nvPr/>
        </p:nvSpPr>
        <p:spPr>
          <a:xfrm>
            <a:off x="-11152" y="4735223"/>
            <a:ext cx="2343226" cy="979200"/>
          </a:xfrm>
          <a:prstGeom prst="homePlate">
            <a:avLst/>
          </a:prstGeom>
          <a:solidFill>
            <a:srgbClr val="F8A02B"/>
          </a:solidFill>
          <a:ln>
            <a:solidFill>
              <a:srgbClr val="F8A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Tecnologías disponibles</a:t>
            </a:r>
          </a:p>
        </p:txBody>
      </p:sp>
      <p:sp>
        <p:nvSpPr>
          <p:cNvPr id="18" name="Flecha: pentágono 17">
            <a:extLst>
              <a:ext uri="{FF2B5EF4-FFF2-40B4-BE49-F238E27FC236}">
                <a16:creationId xmlns:a16="http://schemas.microsoft.com/office/drawing/2014/main" id="{C7C906DD-E79F-0601-D2ED-D2BC5B0A2A16}"/>
              </a:ext>
            </a:extLst>
          </p:cNvPr>
          <p:cNvSpPr/>
          <p:nvPr/>
        </p:nvSpPr>
        <p:spPr>
          <a:xfrm>
            <a:off x="-11152" y="2150014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Sistemas Embebidos en </a:t>
            </a:r>
            <a:r>
              <a:rPr lang="es-MX" sz="2400" b="1" dirty="0" err="1"/>
              <a:t>IoT</a:t>
            </a:r>
            <a:endParaRPr lang="en-US" sz="2000" b="1" dirty="0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A001D6CA-687F-FD52-8AC2-55D12E5373C8}"/>
              </a:ext>
            </a:extLst>
          </p:cNvPr>
          <p:cNvGrpSpPr/>
          <p:nvPr/>
        </p:nvGrpSpPr>
        <p:grpSpPr>
          <a:xfrm>
            <a:off x="2581801" y="1758234"/>
            <a:ext cx="6314544" cy="4773767"/>
            <a:chOff x="2870563" y="1758234"/>
            <a:chExt cx="6314544" cy="4773767"/>
          </a:xfrm>
        </p:grpSpPr>
        <p:grpSp>
          <p:nvGrpSpPr>
            <p:cNvPr id="24" name="Grupo 23">
              <a:extLst>
                <a:ext uri="{FF2B5EF4-FFF2-40B4-BE49-F238E27FC236}">
                  <a16:creationId xmlns:a16="http://schemas.microsoft.com/office/drawing/2014/main" id="{7BC8F129-390E-5A3C-3C41-86F2563811EF}"/>
                </a:ext>
              </a:extLst>
            </p:cNvPr>
            <p:cNvGrpSpPr/>
            <p:nvPr/>
          </p:nvGrpSpPr>
          <p:grpSpPr>
            <a:xfrm>
              <a:off x="2870563" y="1758234"/>
              <a:ext cx="5819503" cy="4426294"/>
              <a:chOff x="2870563" y="1758234"/>
              <a:chExt cx="5819503" cy="4426294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CA72FB6B-1BF8-A547-0CEA-6EE68B73D7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5" t="1197" r="676" b="1351"/>
              <a:stretch/>
            </p:blipFill>
            <p:spPr bwMode="auto">
              <a:xfrm>
                <a:off x="2870563" y="1758234"/>
                <a:ext cx="5819503" cy="4426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Imagen 18">
                <a:extLst>
                  <a:ext uri="{FF2B5EF4-FFF2-40B4-BE49-F238E27FC236}">
                    <a16:creationId xmlns:a16="http://schemas.microsoft.com/office/drawing/2014/main" id="{6D15917D-0AFD-A01F-6789-95523F2C19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09202" y="3561606"/>
                <a:ext cx="1381983" cy="1279814"/>
              </a:xfrm>
              <a:prstGeom prst="ellipse">
                <a:avLst/>
              </a:prstGeom>
            </p:spPr>
          </p:pic>
        </p:grp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42E3370D-35FB-9262-3841-0C20AEFBA28F}"/>
                </a:ext>
              </a:extLst>
            </p:cNvPr>
            <p:cNvSpPr txBox="1"/>
            <p:nvPr/>
          </p:nvSpPr>
          <p:spPr>
            <a:xfrm>
              <a:off x="3006891" y="6285780"/>
              <a:ext cx="617821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Imagen </a:t>
              </a:r>
              <a:r>
                <a:rPr lang="en-US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tomada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de</a:t>
              </a:r>
              <a:r>
                <a:rPr lang="en-US" sz="1000" dirty="0">
                  <a:solidFill>
                    <a:srgbClr val="0563C1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https://aprendiendoarduino.wordpress.com/2018/11/14/dispositivos-hardware-iot/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2050" name="Picture 2" descr="Raspberry Pi trademark rules and brand guidelines - Raspberry Pi">
            <a:extLst>
              <a:ext uri="{FF2B5EF4-FFF2-40B4-BE49-F238E27FC236}">
                <a16:creationId xmlns:a16="http://schemas.microsoft.com/office/drawing/2014/main" id="{C7539DBC-269F-879E-AB00-7879D2D86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300" y="1436980"/>
            <a:ext cx="1012475" cy="101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14666FE-535C-62B9-CE93-18A8C9A0C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549" y="5487562"/>
            <a:ext cx="941244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upo 28">
            <a:extLst>
              <a:ext uri="{FF2B5EF4-FFF2-40B4-BE49-F238E27FC236}">
                <a16:creationId xmlns:a16="http://schemas.microsoft.com/office/drawing/2014/main" id="{477C40D5-6E31-BCFB-D2ED-0374B5FD0858}"/>
              </a:ext>
            </a:extLst>
          </p:cNvPr>
          <p:cNvGrpSpPr/>
          <p:nvPr/>
        </p:nvGrpSpPr>
        <p:grpSpPr>
          <a:xfrm>
            <a:off x="7081699" y="1992916"/>
            <a:ext cx="1545205" cy="572940"/>
            <a:chOff x="6548260" y="1698179"/>
            <a:chExt cx="2737427" cy="922725"/>
          </a:xfrm>
        </p:grpSpPr>
        <p:pic>
          <p:nvPicPr>
            <p:cNvPr id="2054" name="Picture 6" descr="INSTALACIÓN DEL GESTOR DEL ESP32 PARA EL IDE DE ARDUINO – ESPloradores">
              <a:extLst>
                <a:ext uri="{FF2B5EF4-FFF2-40B4-BE49-F238E27FC236}">
                  <a16:creationId xmlns:a16="http://schemas.microsoft.com/office/drawing/2014/main" id="{01136BAA-C757-0211-6407-49BBB0C71D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93" t="36061" r="14687" b="37747"/>
            <a:stretch/>
          </p:blipFill>
          <p:spPr bwMode="auto">
            <a:xfrm>
              <a:off x="7293495" y="1798330"/>
              <a:ext cx="1992192" cy="722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65A6A59C-0174-ED01-6AB6-3733A819A7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" r="490"/>
            <a:stretch/>
          </p:blipFill>
          <p:spPr bwMode="auto">
            <a:xfrm>
              <a:off x="6548260" y="1698179"/>
              <a:ext cx="913683" cy="922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00381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944684EB-6D05-ED5D-615D-DA8A7C32C7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3" b="18274"/>
          <a:stretch/>
        </p:blipFill>
        <p:spPr bwMode="auto">
          <a:xfrm>
            <a:off x="1862254" y="1431814"/>
            <a:ext cx="7499170" cy="269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35B86EA-E0FD-A626-4912-3881451844FF}"/>
              </a:ext>
            </a:extLst>
          </p:cNvPr>
          <p:cNvSpPr/>
          <p:nvPr/>
        </p:nvSpPr>
        <p:spPr>
          <a:xfrm>
            <a:off x="0" y="0"/>
            <a:ext cx="1851102" cy="6885356"/>
          </a:xfrm>
          <a:prstGeom prst="roundRect">
            <a:avLst>
              <a:gd name="adj" fmla="val 0"/>
            </a:avLst>
          </a:prstGeom>
          <a:solidFill>
            <a:srgbClr val="0E777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278339"/>
            <a:chOff x="-1" y="6607017"/>
            <a:chExt cx="12192001" cy="278339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410949" y="6607017"/>
              <a:ext cx="4991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5/19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30A227C-DD3D-EEA6-25A1-D74FCA93B521}"/>
              </a:ext>
            </a:extLst>
          </p:cNvPr>
          <p:cNvSpPr/>
          <p:nvPr/>
        </p:nvSpPr>
        <p:spPr>
          <a:xfrm>
            <a:off x="174006" y="27053"/>
            <a:ext cx="37482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Introducción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A9F318F2-14D9-CA40-6D3D-5A948960D610}"/>
              </a:ext>
            </a:extLst>
          </p:cNvPr>
          <p:cNvSpPr txBox="1"/>
          <p:nvPr/>
        </p:nvSpPr>
        <p:spPr>
          <a:xfrm>
            <a:off x="2494428" y="1107422"/>
            <a:ext cx="94156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400" dirty="0">
                <a:latin typeface="Arial" panose="020B0604020202020204" pitchFamily="34" charset="0"/>
              </a:rPr>
              <a:t>L1: Hardware</a:t>
            </a:r>
            <a:endParaRPr lang="es-CO" sz="2400" dirty="0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960D6B3B-A8A3-BB8D-5310-AA666984EA57}"/>
              </a:ext>
            </a:extLst>
          </p:cNvPr>
          <p:cNvSpPr/>
          <p:nvPr/>
        </p:nvSpPr>
        <p:spPr>
          <a:xfrm>
            <a:off x="9348803" y="1360956"/>
            <a:ext cx="2671011" cy="676235"/>
          </a:xfrm>
          <a:prstGeom prst="roundRect">
            <a:avLst/>
          </a:prstGeom>
          <a:solidFill>
            <a:srgbClr val="1EA176"/>
          </a:solidFill>
          <a:ln>
            <a:solidFill>
              <a:srgbClr val="1EA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Placas controladoras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39634ADE-652D-7C10-4093-7CC3C3227090}"/>
              </a:ext>
            </a:extLst>
          </p:cNvPr>
          <p:cNvSpPr/>
          <p:nvPr/>
        </p:nvSpPr>
        <p:spPr>
          <a:xfrm>
            <a:off x="9348802" y="2105821"/>
            <a:ext cx="2671012" cy="676235"/>
          </a:xfrm>
          <a:prstGeom prst="roundRect">
            <a:avLst/>
          </a:prstGeom>
          <a:solidFill>
            <a:srgbClr val="EE414D"/>
          </a:solidFill>
          <a:ln>
            <a:solidFill>
              <a:srgbClr val="EE4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/>
              <a:t>Sensores y actuadores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0B75C9F1-6C11-F136-E00C-A8D11DD00489}"/>
              </a:ext>
            </a:extLst>
          </p:cNvPr>
          <p:cNvSpPr/>
          <p:nvPr/>
        </p:nvSpPr>
        <p:spPr>
          <a:xfrm>
            <a:off x="9348802" y="2869639"/>
            <a:ext cx="2671012" cy="676235"/>
          </a:xfrm>
          <a:prstGeom prst="roundRect">
            <a:avLst/>
          </a:prstGeom>
          <a:solidFill>
            <a:srgbClr val="1EA176"/>
          </a:solidFill>
          <a:ln>
            <a:solidFill>
              <a:srgbClr val="1EA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/>
              <a:t>Módulos de comunicación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92CD493B-CB97-45D7-5EF6-CA770463776C}"/>
              </a:ext>
            </a:extLst>
          </p:cNvPr>
          <p:cNvSpPr txBox="1"/>
          <p:nvPr/>
        </p:nvSpPr>
        <p:spPr>
          <a:xfrm>
            <a:off x="2343226" y="4602323"/>
            <a:ext cx="9676588" cy="1569660"/>
          </a:xfrm>
          <a:prstGeom prst="rect">
            <a:avLst/>
          </a:prstGeom>
          <a:noFill/>
          <a:ln>
            <a:solidFill>
              <a:srgbClr val="EE414D"/>
            </a:solidFill>
          </a:ln>
        </p:spPr>
        <p:txBody>
          <a:bodyPr wrap="square">
            <a:spAutoFit/>
          </a:bodyPr>
          <a:lstStyle/>
          <a:p>
            <a:r>
              <a:rPr lang="es-MX" sz="1600" b="1" dirty="0"/>
              <a:t>Sensor:</a:t>
            </a:r>
            <a:r>
              <a:rPr lang="es-MX" sz="1600" dirty="0"/>
              <a:t> dispositivo capaz de detectar magnitudes físicas o químicas (temperatura, intensidad lumínica, distancia, etc..) y transformarlas en variables eléctricas (resistencia, capacitancia, tensión, corriente). Pueden ser </a:t>
            </a:r>
            <a:r>
              <a:rPr lang="es-MX" sz="1600" u="sng" dirty="0"/>
              <a:t>digitales</a:t>
            </a:r>
            <a:r>
              <a:rPr lang="es-MX" sz="1600" dirty="0"/>
              <a:t> o </a:t>
            </a:r>
            <a:r>
              <a:rPr lang="es-MX" sz="1600" u="sng" dirty="0"/>
              <a:t>analógicos</a:t>
            </a:r>
            <a:r>
              <a:rPr lang="es-MX" sz="1600" dirty="0"/>
              <a:t>.</a:t>
            </a:r>
          </a:p>
          <a:p>
            <a:r>
              <a:rPr lang="es-MX" sz="1600" b="1" dirty="0"/>
              <a:t>Actuadores: </a:t>
            </a:r>
            <a:r>
              <a:rPr lang="es-MX" sz="1600" dirty="0"/>
              <a:t>dispositivos controlados que transforman energía en la activación de un proceso. Pueden ser neumáticos (que utilizan gas comprimido), hidráulicos (que utilizan fluidos a presión) y actuadores eléctricos. </a:t>
            </a:r>
          </a:p>
          <a:p>
            <a:r>
              <a:rPr lang="es-MX" sz="1600" b="1" dirty="0"/>
              <a:t>Periféricos: </a:t>
            </a:r>
            <a:r>
              <a:rPr lang="es-MX" sz="1600" dirty="0"/>
              <a:t>HW auxiliar que se conecta a la unidad de procesamiento: Pantallas, teclados, indicadores luminosos..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CFAEFA8-423A-0A3B-A921-0CB3EBC22EF6}"/>
              </a:ext>
            </a:extLst>
          </p:cNvPr>
          <p:cNvSpPr txBox="1"/>
          <p:nvPr/>
        </p:nvSpPr>
        <p:spPr>
          <a:xfrm>
            <a:off x="2319453" y="6199339"/>
            <a:ext cx="61777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000" dirty="0">
                <a:hlinkClick r:id="rId4"/>
              </a:rPr>
              <a:t>https://aprendiendoarduino.wordpress.com/2018/04/14/sensores-arduino-3/</a:t>
            </a:r>
            <a:endParaRPr lang="es-CO" sz="1000" dirty="0"/>
          </a:p>
          <a:p>
            <a:r>
              <a:rPr lang="es-CO" sz="1000" dirty="0">
                <a:hlinkClick r:id="rId5"/>
              </a:rPr>
              <a:t>https://aprendiendoarduino.wordpress.com/2016/07/02/actuadores-y-perifericos-de-salida-2/</a:t>
            </a:r>
            <a:r>
              <a:rPr lang="es-CO" sz="1000" dirty="0"/>
              <a:t>  </a:t>
            </a:r>
          </a:p>
        </p:txBody>
      </p:sp>
      <p:sp>
        <p:nvSpPr>
          <p:cNvPr id="14" name="Flecha: pentágono 13">
            <a:extLst>
              <a:ext uri="{FF2B5EF4-FFF2-40B4-BE49-F238E27FC236}">
                <a16:creationId xmlns:a16="http://schemas.microsoft.com/office/drawing/2014/main" id="{C651F9D3-4A11-18BD-943D-6693A7A1B9C5}"/>
              </a:ext>
            </a:extLst>
          </p:cNvPr>
          <p:cNvSpPr/>
          <p:nvPr/>
        </p:nvSpPr>
        <p:spPr>
          <a:xfrm>
            <a:off x="-11152" y="1037942"/>
            <a:ext cx="2330605" cy="977436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¿Qué es </a:t>
            </a:r>
            <a:r>
              <a:rPr lang="es-CO" sz="2400" b="1" dirty="0" err="1"/>
              <a:t>IoT</a:t>
            </a:r>
            <a:r>
              <a:rPr lang="es-CO" sz="2400" b="1" dirty="0"/>
              <a:t>?</a:t>
            </a:r>
          </a:p>
        </p:txBody>
      </p:sp>
      <p:sp>
        <p:nvSpPr>
          <p:cNvPr id="18" name="Flecha: pentágono 17">
            <a:extLst>
              <a:ext uri="{FF2B5EF4-FFF2-40B4-BE49-F238E27FC236}">
                <a16:creationId xmlns:a16="http://schemas.microsoft.com/office/drawing/2014/main" id="{F8C3A09D-FF73-B330-2E7A-61D440D9F2CD}"/>
              </a:ext>
            </a:extLst>
          </p:cNvPr>
          <p:cNvSpPr/>
          <p:nvPr/>
        </p:nvSpPr>
        <p:spPr>
          <a:xfrm>
            <a:off x="-11152" y="3442618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Elementos básicos - Estructura</a:t>
            </a:r>
            <a:endParaRPr lang="en-US" sz="2000" b="1" dirty="0"/>
          </a:p>
        </p:txBody>
      </p:sp>
      <p:sp>
        <p:nvSpPr>
          <p:cNvPr id="19" name="Flecha: pentágono 18">
            <a:extLst>
              <a:ext uri="{FF2B5EF4-FFF2-40B4-BE49-F238E27FC236}">
                <a16:creationId xmlns:a16="http://schemas.microsoft.com/office/drawing/2014/main" id="{4368D29E-2CCA-93EA-FD0E-C05B3474D009}"/>
              </a:ext>
            </a:extLst>
          </p:cNvPr>
          <p:cNvSpPr/>
          <p:nvPr/>
        </p:nvSpPr>
        <p:spPr>
          <a:xfrm>
            <a:off x="-11152" y="4735223"/>
            <a:ext cx="2343226" cy="979200"/>
          </a:xfrm>
          <a:prstGeom prst="homePlate">
            <a:avLst/>
          </a:prstGeom>
          <a:solidFill>
            <a:srgbClr val="F8A02B"/>
          </a:solidFill>
          <a:ln>
            <a:solidFill>
              <a:srgbClr val="F8A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Tecnologías disponibles</a:t>
            </a:r>
          </a:p>
        </p:txBody>
      </p:sp>
      <p:sp>
        <p:nvSpPr>
          <p:cNvPr id="24" name="Flecha: pentágono 23">
            <a:extLst>
              <a:ext uri="{FF2B5EF4-FFF2-40B4-BE49-F238E27FC236}">
                <a16:creationId xmlns:a16="http://schemas.microsoft.com/office/drawing/2014/main" id="{E792FBF7-018E-489A-E066-DF62FBC59255}"/>
              </a:ext>
            </a:extLst>
          </p:cNvPr>
          <p:cNvSpPr/>
          <p:nvPr/>
        </p:nvSpPr>
        <p:spPr>
          <a:xfrm>
            <a:off x="-11152" y="2150014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Sistemas Embebidos en </a:t>
            </a:r>
            <a:r>
              <a:rPr lang="es-MX" sz="2400" b="1" dirty="0" err="1"/>
              <a:t>IoT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908837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5617</TotalTime>
  <Words>2052</Words>
  <Application>Microsoft Office PowerPoint</Application>
  <PresentationFormat>Panorámica</PresentationFormat>
  <Paragraphs>371</Paragraphs>
  <Slides>29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40" baseType="lpstr">
      <vt:lpstr>-apple-system</vt:lpstr>
      <vt:lpstr>Arial</vt:lpstr>
      <vt:lpstr>Calibri</vt:lpstr>
      <vt:lpstr>Calibri Light</vt:lpstr>
      <vt:lpstr>Cambria Math</vt:lpstr>
      <vt:lpstr>Consolas</vt:lpstr>
      <vt:lpstr>Courier New</vt:lpstr>
      <vt:lpstr>Google Sans</vt:lpstr>
      <vt:lpstr>Open Sans</vt:lpstr>
      <vt:lpstr>Proxima Nova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estrada acevedo</dc:creator>
  <cp:lastModifiedBy>DANIEL ESTRADA ACEVEDO</cp:lastModifiedBy>
  <cp:revision>33</cp:revision>
  <dcterms:created xsi:type="dcterms:W3CDTF">2021-11-30T03:47:51Z</dcterms:created>
  <dcterms:modified xsi:type="dcterms:W3CDTF">2023-05-20T15:24:28Z</dcterms:modified>
</cp:coreProperties>
</file>